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71" r:id="rId7"/>
    <p:sldId id="264" r:id="rId8"/>
    <p:sldId id="260" r:id="rId9"/>
    <p:sldId id="262" r:id="rId10"/>
    <p:sldId id="263" r:id="rId11"/>
    <p:sldId id="272" r:id="rId12"/>
    <p:sldId id="265" r:id="rId13"/>
    <p:sldId id="266" r:id="rId14"/>
    <p:sldId id="26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-9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香港故宮博物館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29/8/2022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2313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0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3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8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80975"/>
            <a:ext cx="62865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3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3729" cy="60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6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97" y="0"/>
            <a:ext cx="9141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9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39" y="92553"/>
            <a:ext cx="5092261" cy="67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0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7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30470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4</Words>
  <Application>Microsoft Office PowerPoint</Application>
  <PresentationFormat>自訂</PresentationFormat>
  <Paragraphs>2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絲縷</vt:lpstr>
      <vt:lpstr>香港故宮博物館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香港故宮博物館</dc:title>
  <dc:creator>Teachers</dc:creator>
  <cp:lastModifiedBy>student</cp:lastModifiedBy>
  <cp:revision>9</cp:revision>
  <dcterms:created xsi:type="dcterms:W3CDTF">2022-07-21T00:51:08Z</dcterms:created>
  <dcterms:modified xsi:type="dcterms:W3CDTF">2022-08-25T09:07:09Z</dcterms:modified>
</cp:coreProperties>
</file>