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rtl="0">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6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1T16:12:18.373"/>
    </inkml:context>
    <inkml:brush xml:id="br0">
      <inkml:brushProperty name="width" value="0.1" units="cm"/>
      <inkml:brushProperty name="height" value="0.1" units="cm"/>
      <inkml:brushProperty name="color" value="#FF0066"/>
    </inkml:brush>
  </inkml:definitions>
  <inkml:trace contextRef="#ctx0" brushRef="#br0">12065 10117 16383 0 0,'-4'0'0'0'0,"2"0"0"0"0,12 0 0 0 0,8 0 0 0 0,10 0 0 0 0,5 0 0 0 0,2-5 0 0 0,4-1 0 0 0,0 0 0 0 0,-2-3 0 0 0,-3-1 0 0 0,-2 2 0 0 0,2 2 0 0 0,0 3 0 0 0,0-4 0 0 0,-3 0 0 0 0,4-4 0 0 0,0 1 0 0 0,-2 1 0 0 0,-1 2 0 0 0,-1 3 0 0 0,-3 2 0 0 0,0-4 0 0 0,0 0 0 0 0,-1 1 0 0 0,-1 0 0 0 0,1 2 0 0 0,-4-3 0 0 0,-3-1 0 0 0,1 1 0 0 0,2 1 0 0 0,1-2 0 0 0,1-1 0 0 0,1 1 0 0 0,0 2 0 0 0,1 2 0 0 0,1 1 0 0 0,-1 1 0 0 0,5-4 0 0 0,2-1 0 0 0,3 1 0 0 0,2-4 0 0 0,-3 0 0 0 0,-2-4 0 0 0,2 2 0 0 0,0 1 0 0 0,-2-1 0 0 0,-2 0 0 0 0,-2-1 0 0 0,-1-5 0 0 0,-1 2 0 0 0,-1 3 0 0 0,0 3 0 0 0,-5-1 0 0 0,-11 1 0 0 0,-11 2 0 0 0,-11 2 0 0 0,-13 3 0 0 0,-6 9 0 0 0,1 5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1T16:12:18.382"/>
    </inkml:context>
    <inkml:brush xml:id="br0">
      <inkml:brushProperty name="width" value="0.1" units="cm"/>
      <inkml:brushProperty name="height" value="0.1" units="cm"/>
      <inkml:brushProperty name="color" value="#FF0066"/>
    </inkml:brush>
  </inkml:definitions>
  <inkml:trace contextRef="#ctx0" brushRef="#br0">16007 12730 16383 0 0,'5'0'0'0'0,"6"-5"0"0"0,1-10 0 0 0,3-8 0 0 0,4 1 0 0 0,3 3 0 0 0,-2 10 0 0 0,0 11 0 0 0,-4 15 0 0 0,-3 8 0 0 0,-1 1 0 0 0,3-5 0 0 0,-1-15 0 0 0,-3-12 0 0 0,-3-16 0 0 0,-4-8 0 0 0,-6 1 0 0 0,-8 6 0 0 0,-11 6 0 0 0,-7 7 0 0 0,-4 8 0 0 0,5 11 0 0 0,6 7 0 0 0,7 7 0 0 0,6-7 0 0 0,4-9 0 0 0,2-12 0 0 0,-2-4 0 0 0,-1 4 0 0 0,1 8 0 0 0,0-3 0 0 0,2 5 0 0 0,5 1 0 0 0,-2-1 0 0 0,-2 0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1T16:12:18.383"/>
    </inkml:context>
    <inkml:brush xml:id="br0">
      <inkml:brushProperty name="width" value="0.1" units="cm"/>
      <inkml:brushProperty name="height" value="0.1" units="cm"/>
      <inkml:brushProperty name="color" value="#FF0066"/>
    </inkml:brush>
  </inkml:definitions>
  <inkml:trace contextRef="#ctx0" brushRef="#br0">13316 11483 16383 0 0,'-5'0'0'0'0,"-6"0"0"0"0,-10 0 0 0 0,-6 0 0 0 0,-4 0 0 0 0,-5 0 0 0 0,-1 5 0 0 0,1 1 0 0 0,1 0 0 0 0,-6 3 0 0 0,-1 0 0 0 0,-3 4 0 0 0,2-1 0 0 0,3 2 0 0 0,0-1 0 0 0,2 2 0 0 0,2-2 0 0 0,4 2 0 0 0,-3-2 0 0 0,0 1 0 0 0,2-1 0 0 0,1-3 0 0 0,-3 1 0 0 0,1-1 0 0 0,-9 2 0 0 0,-1 0 0 0 0,2-3 0 0 0,-1-3 0 0 0,-3-2 0 0 0,3-2 0 0 0,3-1 0 0 0,4 3 0 0 0,4 6 0 0 0,2 2 0 0 0,3-2 0 0 0,-5 2 0 0 0,-1 0 0 0 0,1 1 0 0 0,6-1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1T16:12:18.384"/>
    </inkml:context>
    <inkml:brush xml:id="br0">
      <inkml:brushProperty name="width" value="0.1" units="cm"/>
      <inkml:brushProperty name="height" value="0.1" units="cm"/>
      <inkml:brushProperty name="color" value="#FF0066"/>
    </inkml:brush>
  </inkml:definitions>
  <inkml:trace contextRef="#ctx0" brushRef="#br0">12039 11882 16383 0 0,'4'0'0'0'0,"7"0"0"0"0,6 0 0 0 0,4 0 0 0 0,3 0 0 0 0,3 0 0 0 0,1 0 0 0 0,0 0 0 0 0,1-4 0 0 0,-1-2 0 0 0,0-5 0 0 0,-1 0 0 0 0,1-2 0 0 0,-1 0 0 0 0,0 2 0 0 0,0-1 0 0 0,-9 2 0 0 0,-12 2 0 0 0,-8 2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1T16:12:18.385"/>
    </inkml:context>
    <inkml:brush xml:id="br0">
      <inkml:brushProperty name="width" value="0.1" units="cm"/>
      <inkml:brushProperty name="height" value="0.1" units="cm"/>
      <inkml:brushProperty name="color" value="#FF0066"/>
    </inkml:brush>
  </inkml:definitions>
  <inkml:trace contextRef="#ctx0" brushRef="#br0">12091 11863 16383 0 0,'5'0'0'0'0,"6"0"0"0"0,1-4 0 0 0,3-3 0 0 0,4-3 0 0 0,3-5 0 0 0,2-1 0 0 0,7 4 0 0 0,3-2 0 0 0,-1 2 0 0 0,0 3 0 0 0,-2 3 0 0 0,-1 2 0 0 0,-2 2 0 0 0,0 2 0 0 0,4 0 0 0 0,1-4 0 0 0,0-1 0 0 0,-2-1 0 0 0,0 2 0 0 0,-2-4 0 0 0,-1 0 0 0 0,-1 1 0 0 0,0 2 0 0 0,-4-3 0 0 0,-3 0 0 0 0,6-3 0 0 0,2-5 0 0 0,2 1 0 0 0,0 3 0 0 0,-1 3 0 0 0,0-1 0 0 0,-1-4 0 0 0,0 1 0 0 0,-1-3 0 0 0,0 3 0 0 0,0 2 0 0 0,0 4 0 0 0,0-2 0 0 0,1-4 0 0 0,3 0 0 0 0,2-2 0 0 0,0 2 0 0 0,-5 2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1T16:12:18.374"/>
    </inkml:context>
    <inkml:brush xml:id="br0">
      <inkml:brushProperty name="width" value="0.1" units="cm"/>
      <inkml:brushProperty name="height" value="0.1" units="cm"/>
      <inkml:brushProperty name="color" value="#FF0066"/>
    </inkml:brush>
  </inkml:definitions>
  <inkml:trace contextRef="#ctx0" brushRef="#br0">12383 10134 16383 0 0,'4'0'0'0'0,"2"4"0"0"0,5 2 0 0 0,0 9 0 0 0,-2 7 0 0 0,-2 13 0 0 0,-3 10 0 0 0,-1 7 0 0 0,-2 8 0 0 0,-1 3 0 0 0,0 0 0 0 0,-1 3 0 0 0,1 0 0 0 0,-1-2 0 0 0,1-8 0 0 0,0-8 0 0 0,0-4 0 0 0,0 1 0 0 0,0-3 0 0 0,0-5 0 0 0,0 2 0 0 0,0-2 0 0 0,0-2 0 0 0,0-3 0 0 0,0 2 0 0 0,0 1 0 0 0,0-2 0 0 0,0 4 0 0 0,0 3 0 0 0,0 6 0 0 0,0-2 0 0 0,0 2 0 0 0,0 2 0 0 0,0-3 0 0 0,0-4 0 0 0,0-4 0 0 0,0-5 0 0 0,0 3 0 0 0,0-1 0 0 0,4 3 0 0 0,7-4 0 0 0,6-9 0 0 0,9-16 0 0 0,9-16 0 0 0,13-9 0 0 0,7-13 0 0 0,4 0 0 0 0,1 0 0 0 0,-1-4 0 0 0,0 4 0 0 0,-12 6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1T16:12:18.375"/>
    </inkml:context>
    <inkml:brush xml:id="br0">
      <inkml:brushProperty name="width" value="0.1" units="cm"/>
      <inkml:brushProperty name="height" value="0.1" units="cm"/>
      <inkml:brushProperty name="color" value="#FF0066"/>
    </inkml:brush>
  </inkml:definitions>
  <inkml:trace contextRef="#ctx0" brushRef="#br0">13285 10001 16383 0 0,'0'5'0'0'0,"0"10"0"0"0,5 13 0 0 0,1 5 0 0 0,0 11 0 0 0,-2 13 0 0 0,0 5 0 0 0,-2 6 0 0 0,-1 5 0 0 0,-1 4 0 0 0,0 3 0 0 0,0 2 0 0 0,0 5 0 0 0,0 2 0 0 0,-1 4 0 0 0,1 0 0 0 0,0-2 0 0 0,0 2 0 0 0,0 0 0 0 0,0-4 0 0 0,0-6 0 0 0,0-4 0 0 0,0-6 0 0 0,0-7 0 0 0,0-5 0 0 0,0 2 0 0 0,0-2 0 0 0,0 3 0 0 0,-4 0 0 0 0,-3-6 0 0 0,2-9 0 0 0,-5 2 0 0 0,1 0 0 0 0,-4 2 0 0 0,1-4 0 0 0,3-5 0 0 0,2-7 0 0 0,3-3 0 0 0,-3 0 0 0 0,0 0 0 0 0,1-2 0 0 0,1-1 0 0 0,3-1 0 0 0,0-2 0 0 0,1-1 0 0 0,1 0 0 0 0,-4-9 0 0 0,-7-13 0 0 0,0-11 0 0 0,0-5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1T16:12:18.376"/>
    </inkml:context>
    <inkml:brush xml:id="br0">
      <inkml:brushProperty name="width" value="0.1" units="cm"/>
      <inkml:brushProperty name="height" value="0.1" units="cm"/>
      <inkml:brushProperty name="color" value="#FF0066"/>
    </inkml:brush>
  </inkml:definitions>
  <inkml:trace contextRef="#ctx0" brushRef="#br0">12541 10742 16383 0 0,'9'0'0'0'0,"8"0"0"0"0,10 0 0 0 0,6 0 0 0 0,5 0 0 0 0,6 0 0 0 0,1 0 0 0 0,-4 0 0 0 0,-3 0 0 0 0,0 0 0 0 0,-1 0 0 0 0,-2 0 0 0 0,-3 0 0 0 0,-2 0 0 0 0,-2 0 0 0 0,0 0 0 0 0,-1 0 0 0 0,-1 0 0 0 0,6 0 0 0 0,-9 0 0 0 0,-7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1T16:12:18.377"/>
    </inkml:context>
    <inkml:brush xml:id="br0">
      <inkml:brushProperty name="width" value="0.1" units="cm"/>
      <inkml:brushProperty name="height" value="0.1" units="cm"/>
      <inkml:brushProperty name="color" value="#FF0066"/>
    </inkml:brush>
  </inkml:definitions>
  <inkml:trace contextRef="#ctx0" brushRef="#br0">12515 11218 16383 0 0,'4'0'0'0'0,"16"0"0"0"0,18 0 0 0 0,12 0 0 0 0,7 0 0 0 0,2 0 0 0 0,-3 0 0 0 0,-7 0 0 0 0,-3 0 0 0 0,-5 0 0 0 0,-4 0 0 0 0,-4 0 0 0 0,-3 0 0 0 0,-2 0 0 0 0,-1 0 0 0 0,-1 0 0 0 0,-4 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1T16:12:18.378"/>
    </inkml:context>
    <inkml:brush xml:id="br0">
      <inkml:brushProperty name="width" value="0.1" units="cm"/>
      <inkml:brushProperty name="height" value="0.1" units="cm"/>
      <inkml:brushProperty name="color" value="#FF0066"/>
    </inkml:brush>
  </inkml:definitions>
  <inkml:trace contextRef="#ctx0" brushRef="#br0">12303 11808 16383 0 0,'9'-5'0'0'0,"8"-1"0"0"0,10-5 0 0 0,5 1 0 0 0,2-4 0 0 0,0-4 0 0 0,-2 2 0 0 0,4 3 0 0 0,-1-1 0 0 0,-1 2 0 0 0,-1-1 0 0 0,2 1 0 0 0,-5-2 0 0 0,-2 2 0 0 0,-2 2 0 0 0,0 3 0 0 0,-1 4 0 0 0,1 1 0 0 0,5 1 0 0 0,2 1 0 0 0,-1-4 0 0 0,0-1 0 0 0,-2-1 0 0 0,0 2 0 0 0,-2-4 0 0 0,0 0 0 0 0,-1 1 0 0 0,-5-2 0 0 0,-1-1 0 0 0,0 2 0 0 0,1 3 0 0 0,2 1 0 0 0,1-2 0 0 0,1-1 0 0 0,-4 1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1T16:12:18.379"/>
    </inkml:context>
    <inkml:brush xml:id="br0">
      <inkml:brushProperty name="width" value="0.1" units="cm"/>
      <inkml:brushProperty name="height" value="0.1" units="cm"/>
      <inkml:brushProperty name="color" value="#FF0066"/>
    </inkml:brush>
  </inkml:definitions>
  <inkml:trace contextRef="#ctx0" brushRef="#br0">14351 9845 16383 0 0,'0'-4'0'0'0,"0"-7"0"0"0,4-1 0 0 0,7 1 0 0 0,6-1 0 0 0,4-5 0 0 0,8 2 0 0 0,4 3 0 0 0,1 4 0 0 0,-1 2 0 0 0,3 4 0 0 0,-4 5 0 0 0,-4 8 0 0 0,-1 11 0 0 0,-5 6 0 0 0,-7 3 0 0 0,-1 1 0 0 0,-3 0 0 0 0,1-2 0 0 0,-1 0 0 0 0,2 3 0 0 0,-2 1 0 0 0,-1-1 0 0 0,-4-1 0 0 0,-2-2 0 0 0,-2 0 0 0 0,-2-2 0 0 0,0-1 0 0 0,-5 0 0 0 0,-6 0 0 0 0,-2 0 0 0 0,-2 0 0 0 0,-9-5 0 0 0,-4-1 0 0 0,-3-5 0 0 0,-4 1 0 0 0,-7-4 0 0 0,1 1 0 0 0,1 3 0 0 0,-1-2 0 0 0,2 2 0 0 0,3 2 0 0 0,2-2 0 0 0,3-4 0 0 0,2 0 0 0 0,2-1 0 0 0,0 1 0 0 0,0-2 0 0 0,10 3 0 0 0,17 3 0 0 0,17-1 0 0 0,15 0 0 0 0,12 4 0 0 0,7 2 0 0 0,4 2 0 0 0,-2-3 0 0 0,-6-5 0 0 0,-2-1 0 0 0,-3-3 0 0 0,0-3 0 0 0,-3 1 0 0 0,-3 0 0 0 0,-3 1 0 0 0,-3 0 0 0 0,-1 2 0 0 0,-2 0 0 0 0,-4 1 0 0 0,-3 3 0 0 0,1 9 0 0 0,-4 3 0 0 0,0 2 0 0 0,2 1 0 0 0,-2-1 0 0 0,-5-2 0 0 0,-3 0 0 0 0,-5-1 0 0 0,-1 0 0 0 0,-3-1 0 0 0,0 0 0 0 0,-1 0 0 0 0,1 0 0 0 0,-1 5 0 0 0,0 1 0 0 0,1 4 0 0 0,-5 1 0 0 0,-1-1 0 0 0,-5 1 0 0 0,-4-5 0 0 0,0-3 0 0 0,-3-3 0 0 0,-2-1 0 0 0,-2-5 0 0 0,-3-6 0 0 0,-1-6 0 0 0,-5-4 0 0 0,-3-3 0 0 0,1-2 0 0 0,0 0 0 0 0,-2-2 0 0 0,-1 1 0 0 0,-3 0 0 0 0,-8 1 0 0 0,-16-1 0 0 0,-15-4 0 0 0,-8-1 0 0 0,6 0 0 0 0,12 2 0 0 0,13-4 0 0 0,6-5 0 0 0,8 0 0 0 0,10-3 0 0 0,10-3 0 0 0,14-2 0 0 0,13 1 0 0 0,4 5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1T16:12:18.380"/>
    </inkml:context>
    <inkml:brush xml:id="br0">
      <inkml:brushProperty name="width" value="0.1" units="cm"/>
      <inkml:brushProperty name="height" value="0.1" units="cm"/>
      <inkml:brushProperty name="color" value="#FF0066"/>
    </inkml:brush>
  </inkml:definitions>
  <inkml:trace contextRef="#ctx0" brushRef="#br0">14163 9895 16383 0 0,'0'5'0'0'0,"-4"15"0"0"0,-2 13 0 0 0,-5 16 0 0 0,0 8 0 0 0,2 8 0 0 0,2 3 0 0 0,-2 3 0 0 0,1-1 0 0 0,1 6 0 0 0,-3-1 0 0 0,-4 1 0 0 0,0-8 0 0 0,3-6 0 0 0,3-10 0 0 0,3-3 0 0 0,2-2 0 0 0,2-4 0 0 0,1-4 0 0 0,0 0 0 0 0,1-2 0 0 0,-1-3 0 0 0,1 3 0 0 0,-1 3 0 0 0,1 5 0 0 0,-1-1 0 0 0,0 2 0 0 0,0-3 0 0 0,0 0 0 0 0,0 3 0 0 0,0-2 0 0 0,0-4 0 0 0,0 0 0 0 0,0-2 0 0 0,0-2 0 0 0,-5 1 0 0 0,-1-1 0 0 0,0 3 0 0 0,1 4 0 0 0,-3 4 0 0 0,-4 3 0 0 0,-2 2 0 0 0,3-2 0 0 0,3-2 0 0 0,-2 6 0 0 0,-3 2 0 0 0,0-3 0 0 0,2-6 0 0 0,3-7 0 0 0,3 0 0 0 0,-2-3 0 0 0,0-3 0 0 0,1-3 0 0 0,-3-2 0 0 0,0-1 0 0 0,1-1 0 0 0,3 5 0 0 0,2 0 0 0 0,5-4 0 0 0,18-12 0 0 0,18-13 0 0 0,3-7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1T16:12:18.381"/>
    </inkml:context>
    <inkml:brush xml:id="br0">
      <inkml:brushProperty name="width" value="0.1" units="cm"/>
      <inkml:brushProperty name="height" value="0.1" units="cm"/>
      <inkml:brushProperty name="color" value="#FF0066"/>
    </inkml:brush>
  </inkml:definitions>
  <inkml:trace contextRef="#ctx0" brushRef="#br0">16969 9790 16383 0 0,'5'0'0'0'0,"1"4"0"0"0,0 16 0 0 0,-6 18 0 0 0,-3 8 0 0 0,-5 13 0 0 0,-6 16 0 0 0,-1 9 0 0 0,-3 4 0 0 0,3-4 0 0 0,-2 3 0 0 0,-2 0 0 0 0,2-1 0 0 0,0-2 0 0 0,-3 9 0 0 0,3-2 0 0 0,-1 1 0 0 0,-1-1 0 0 0,-3 3 0 0 0,3 8 0 0 0,-1 1 0 0 0,0-4 0 0 0,2-9 0 0 0,0-1 0 0 0,-2-12 0 0 0,3-13 0 0 0,4-14 0 0 0,5-11 0 0 0,3-11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64ED7-37F7-7B42-970A-5C88334B063F}" type="datetimeFigureOut">
              <a:rPr lang="en-US" altLang="zh-CN" smtClean="0"/>
              <a:t>12/12/2022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7A47E-7ACD-EE47-A771-DD5648E07440}" type="slidenum">
              <a:rPr lang="en-US" altLang="zh-CN" smtClean="0"/>
              <a:t>‹#›</a:t>
            </a:fld>
            <a:endParaRPr lang="zh-CN" altLang="en-US"/>
          </a:p>
        </p:txBody>
      </p:sp>
    </p:spTree>
    <p:extLst>
      <p:ext uri="{BB962C8B-B14F-4D97-AF65-F5344CB8AC3E}">
        <p14:creationId xmlns:p14="http://schemas.microsoft.com/office/powerpoint/2010/main" val="744728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6F7A47E-7ACD-EE47-A771-DD5648E07440}" type="slidenum">
              <a:rPr lang="en-US" altLang="zh-CN" smtClean="0"/>
              <a:t>1</a:t>
            </a:fld>
            <a:endParaRPr lang="zh-CN" altLang="en-US"/>
          </a:p>
        </p:txBody>
      </p:sp>
    </p:spTree>
    <p:extLst>
      <p:ext uri="{BB962C8B-B14F-4D97-AF65-F5344CB8AC3E}">
        <p14:creationId xmlns:p14="http://schemas.microsoft.com/office/powerpoint/2010/main" val="3014096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2"/>
      </p:bgRef>
    </p:bg>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矩形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矩形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矩形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群組 3"/>
          <p:cNvGrpSpPr/>
          <p:nvPr/>
        </p:nvGrpSpPr>
        <p:grpSpPr>
          <a:xfrm>
            <a:off x="5250180" y="1267730"/>
            <a:ext cx="1691640" cy="645295"/>
            <a:chOff x="5318306" y="1386268"/>
            <a:chExt cx="1567331" cy="645295"/>
          </a:xfrm>
        </p:grpSpPr>
        <p:cxnSp>
          <p:nvCxnSpPr>
            <p:cNvPr id="17" name="直線接點​​(S)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接點​​(S)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接點​​(S)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標題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pPr rtl="0"/>
            <a:r>
              <a:rPr lang="zh-tw"/>
              <a:t>按一下以編輯母片標題樣式</a:t>
            </a:r>
            <a:endParaRPr lang="en-US"/>
          </a:p>
        </p:txBody>
      </p:sp>
      <p:sp>
        <p:nvSpPr>
          <p:cNvPr id="3" name="副標題 2"/>
          <p:cNvSpPr>
            <a:spLocks noGrp="1"/>
          </p:cNvSpPr>
          <p:nvPr>
            <p:ph type="subTitle" idx="1"/>
          </p:nvPr>
        </p:nvSpPr>
        <p:spPr>
          <a:xfrm>
            <a:off x="1562100" y="4682062"/>
            <a:ext cx="9070848" cy="457201"/>
          </a:xfrm>
        </p:spPr>
        <p:txBody>
          <a:bodyPr rtlCol="0">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t>按一下以編輯母片副標題樣式</a:t>
            </a:r>
            <a:endParaRPr lang="en-US"/>
          </a:p>
        </p:txBody>
      </p:sp>
      <p:sp>
        <p:nvSpPr>
          <p:cNvPr id="20" name="日期版面配置區 19"/>
          <p:cNvSpPr>
            <a:spLocks noGrp="1"/>
          </p:cNvSpPr>
          <p:nvPr>
            <p:ph type="dt" sz="half" idx="10"/>
          </p:nvPr>
        </p:nvSpPr>
        <p:spPr>
          <a:xfrm>
            <a:off x="5318760" y="1341255"/>
            <a:ext cx="1554480" cy="527213"/>
          </a:xfrm>
        </p:spPr>
        <p:txBody>
          <a:bodyPr rtlCol="0"/>
          <a:lstStyle>
            <a:lvl1pPr algn="ctr">
              <a:defRPr sz="1300" spc="0" baseline="0">
                <a:solidFill>
                  <a:schemeClr val="tx1"/>
                </a:solidFill>
                <a:latin typeface="+mn-lt"/>
              </a:defRPr>
            </a:lvl1pPr>
          </a:lstStyle>
          <a:p>
            <a:pPr rtl="0"/>
            <a:fld id="{DDA51639-B2D6-4652-B8C3-1B4C224A7BAF}" type="datetimeFigureOut">
              <a:rPr lang="en-US" dirty="0"/>
              <a:t>12/12/2022</a:t>
            </a:fld>
            <a:endParaRPr lang="en-US"/>
          </a:p>
        </p:txBody>
      </p:sp>
      <p:sp>
        <p:nvSpPr>
          <p:cNvPr id="21" name="頁尾版面配置區 20"/>
          <p:cNvSpPr>
            <a:spLocks noGrp="1"/>
          </p:cNvSpPr>
          <p:nvPr>
            <p:ph type="ftr" sz="quarter" idx="11"/>
          </p:nvPr>
        </p:nvSpPr>
        <p:spPr>
          <a:xfrm>
            <a:off x="1453896" y="5211060"/>
            <a:ext cx="5905500" cy="228600"/>
          </a:xfrm>
        </p:spPr>
        <p:txBody>
          <a:bodyPr rtlCol="0"/>
          <a:lstStyle>
            <a:lvl1pPr algn="l">
              <a:defRPr>
                <a:solidFill>
                  <a:schemeClr val="tx1">
                    <a:lumMod val="75000"/>
                    <a:lumOff val="25000"/>
                  </a:schemeClr>
                </a:solidFill>
              </a:defRPr>
            </a:lvl1pPr>
          </a:lstStyle>
          <a:p>
            <a:pPr rtl="0"/>
            <a:endParaRPr lang="en-US"/>
          </a:p>
        </p:txBody>
      </p:sp>
      <p:sp>
        <p:nvSpPr>
          <p:cNvPr id="22" name="投影片編號版面配置區 21"/>
          <p:cNvSpPr>
            <a:spLocks noGrp="1"/>
          </p:cNvSpPr>
          <p:nvPr>
            <p:ph type="sldNum" sz="quarter" idx="12"/>
          </p:nvPr>
        </p:nvSpPr>
        <p:spPr>
          <a:xfrm>
            <a:off x="8606919" y="5212080"/>
            <a:ext cx="2111881" cy="228600"/>
          </a:xfrm>
        </p:spPr>
        <p:txBody>
          <a:bodyPr rtlCol="0"/>
          <a:lstStyle>
            <a:lvl1pPr>
              <a:defRPr>
                <a:solidFill>
                  <a:schemeClr val="tx1">
                    <a:lumMod val="75000"/>
                    <a:lumOff val="25000"/>
                  </a:schemeClr>
                </a:solidFill>
              </a:defRPr>
            </a:lvl1pPr>
          </a:lstStyle>
          <a:p>
            <a:pPr rtl="0"/>
            <a:fld id="{4FAB73BC-B049-4115-A692-8D63A059BFB8}" type="slidenum">
              <a:rPr lang="en-US" dirty="0"/>
              <a:pPr rtl="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t>按一下以編輯母片標題樣式</a:t>
            </a:r>
            <a:endParaRPr lang="en-US"/>
          </a:p>
        </p:txBody>
      </p:sp>
      <p:sp>
        <p:nvSpPr>
          <p:cNvPr id="3" name="直排文字預留位置 2"/>
          <p:cNvSpPr>
            <a:spLocks noGrp="1"/>
          </p:cNvSpPr>
          <p:nvPr>
            <p:ph type="body" orient="vert" idx="1"/>
          </p:nvPr>
        </p:nvSpPr>
        <p:spPr/>
        <p:txBody>
          <a:bodyPr vert="eaVert" rtlCol="0"/>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a:p>
        </p:txBody>
      </p:sp>
      <p:sp>
        <p:nvSpPr>
          <p:cNvPr id="4" name="日期版面配置區 3"/>
          <p:cNvSpPr>
            <a:spLocks noGrp="1"/>
          </p:cNvSpPr>
          <p:nvPr>
            <p:ph type="dt" sz="half" idx="10"/>
          </p:nvPr>
        </p:nvSpPr>
        <p:spPr/>
        <p:txBody>
          <a:bodyPr rtlCol="0"/>
          <a:lstStyle/>
          <a:p>
            <a:pPr rtl="0"/>
            <a:fld id="{D11A6AA8-A04B-4104-9AE2-BD48D340E27F}" type="datetimeFigureOut">
              <a:rPr lang="en-US" dirty="0"/>
              <a:t>12/12/2022</a:t>
            </a:fld>
            <a:endParaRPr lang="en-US"/>
          </a:p>
        </p:txBody>
      </p:sp>
      <p:sp>
        <p:nvSpPr>
          <p:cNvPr id="5" name="頁尾版面配置區 4"/>
          <p:cNvSpPr>
            <a:spLocks noGrp="1"/>
          </p:cNvSpPr>
          <p:nvPr>
            <p:ph type="ftr" sz="quarter" idx="11"/>
          </p:nvPr>
        </p:nvSpPr>
        <p:spPr/>
        <p:txBody>
          <a:bodyPr rtlCol="0"/>
          <a:lstStyle/>
          <a:p>
            <a:pPr rtl="0"/>
            <a:endParaRPr lang="en-US"/>
          </a:p>
        </p:txBody>
      </p:sp>
      <p:sp>
        <p:nvSpPr>
          <p:cNvPr id="6" name="投影片編號版面配置區 5"/>
          <p:cNvSpPr>
            <a:spLocks noGrp="1"/>
          </p:cNvSpPr>
          <p:nvPr>
            <p:ph type="sldNum" sz="quarter" idx="12"/>
          </p:nvPr>
        </p:nvSpPr>
        <p:spPr/>
        <p:txBody>
          <a:bodyPr rtlCol="0"/>
          <a:lstStyle/>
          <a:p>
            <a:pPr rtl="0"/>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991600" y="762000"/>
            <a:ext cx="2362200" cy="5257800"/>
          </a:xfrm>
        </p:spPr>
        <p:txBody>
          <a:bodyPr vert="eaVert" rtlCol="0"/>
          <a:lstStyle/>
          <a:p>
            <a:pPr rtl="0"/>
            <a:r>
              <a:rPr lang="zh-tw"/>
              <a:t>按一下以編輯母片標題樣式</a:t>
            </a:r>
            <a:endParaRPr lang="en-US"/>
          </a:p>
        </p:txBody>
      </p:sp>
      <p:sp>
        <p:nvSpPr>
          <p:cNvPr id="3" name="直排文字預留位置 2"/>
          <p:cNvSpPr>
            <a:spLocks noGrp="1"/>
          </p:cNvSpPr>
          <p:nvPr>
            <p:ph type="body" orient="vert" idx="1"/>
          </p:nvPr>
        </p:nvSpPr>
        <p:spPr>
          <a:xfrm>
            <a:off x="838200" y="762000"/>
            <a:ext cx="8077200" cy="5257800"/>
          </a:xfrm>
        </p:spPr>
        <p:txBody>
          <a:bodyPr vert="eaVert" rtlCol="0"/>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a:p>
        </p:txBody>
      </p:sp>
      <p:sp>
        <p:nvSpPr>
          <p:cNvPr id="4" name="日期版面配置區 3"/>
          <p:cNvSpPr>
            <a:spLocks noGrp="1"/>
          </p:cNvSpPr>
          <p:nvPr>
            <p:ph type="dt" sz="half" idx="10"/>
          </p:nvPr>
        </p:nvSpPr>
        <p:spPr/>
        <p:txBody>
          <a:bodyPr rtlCol="0"/>
          <a:lstStyle/>
          <a:p>
            <a:pPr rtl="0"/>
            <a:fld id="{B4E0BF79-FAC6-4A96-8DE1-F7B82E2E1652}" type="datetimeFigureOut">
              <a:rPr lang="en-US" dirty="0"/>
              <a:t>12/12/2022</a:t>
            </a:fld>
            <a:endParaRPr lang="en-US"/>
          </a:p>
        </p:txBody>
      </p:sp>
      <p:sp>
        <p:nvSpPr>
          <p:cNvPr id="5" name="頁尾版面配置區 4"/>
          <p:cNvSpPr>
            <a:spLocks noGrp="1"/>
          </p:cNvSpPr>
          <p:nvPr>
            <p:ph type="ftr" sz="quarter" idx="11"/>
          </p:nvPr>
        </p:nvSpPr>
        <p:spPr/>
        <p:txBody>
          <a:bodyPr rtlCol="0"/>
          <a:lstStyle/>
          <a:p>
            <a:pPr rtl="0"/>
            <a:endParaRPr lang="en-US"/>
          </a:p>
        </p:txBody>
      </p:sp>
      <p:sp>
        <p:nvSpPr>
          <p:cNvPr id="6" name="投影片編號版面配置區 5"/>
          <p:cNvSpPr>
            <a:spLocks noGrp="1"/>
          </p:cNvSpPr>
          <p:nvPr>
            <p:ph type="sldNum" sz="quarter" idx="12"/>
          </p:nvPr>
        </p:nvSpPr>
        <p:spPr/>
        <p:txBody>
          <a:bodyPr rtlCol="0"/>
          <a:lstStyle/>
          <a:p>
            <a:pPr rtl="0"/>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t>按一下以編輯母片標題樣式</a:t>
            </a:r>
            <a:endParaRPr lang="en-US"/>
          </a:p>
        </p:txBody>
      </p:sp>
      <p:sp>
        <p:nvSpPr>
          <p:cNvPr id="3" name="內容版面配置區 2"/>
          <p:cNvSpPr>
            <a:spLocks noGrp="1"/>
          </p:cNvSpPr>
          <p:nvPr>
            <p:ph idx="1"/>
          </p:nvPr>
        </p:nvSpPr>
        <p:spPr/>
        <p:txBody>
          <a:bodyPr rtlCol="0"/>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a:p>
        </p:txBody>
      </p:sp>
      <p:sp>
        <p:nvSpPr>
          <p:cNvPr id="7" name="日期版面配置區 6"/>
          <p:cNvSpPr>
            <a:spLocks noGrp="1"/>
          </p:cNvSpPr>
          <p:nvPr>
            <p:ph type="dt" sz="half" idx="10"/>
          </p:nvPr>
        </p:nvSpPr>
        <p:spPr/>
        <p:txBody>
          <a:bodyPr rtlCol="0"/>
          <a:lstStyle/>
          <a:p>
            <a:pPr rtl="0"/>
            <a:fld id="{82FF5DD9-2C52-442D-92E2-8072C0C3D7CD}" type="datetimeFigureOut">
              <a:rPr lang="en-US" dirty="0"/>
              <a:t>12/12/2022</a:t>
            </a:fld>
            <a:endParaRPr lang="en-US"/>
          </a:p>
        </p:txBody>
      </p:sp>
      <p:sp>
        <p:nvSpPr>
          <p:cNvPr id="8" name="頁尾版面配置區 7"/>
          <p:cNvSpPr>
            <a:spLocks noGrp="1"/>
          </p:cNvSpPr>
          <p:nvPr>
            <p:ph type="ftr" sz="quarter" idx="11"/>
          </p:nvPr>
        </p:nvSpPr>
        <p:spPr/>
        <p:txBody>
          <a:bodyPr rtlCol="0"/>
          <a:lstStyle/>
          <a:p>
            <a:pPr rtl="0"/>
            <a:endParaRPr lang="en-US"/>
          </a:p>
        </p:txBody>
      </p:sp>
      <p:sp>
        <p:nvSpPr>
          <p:cNvPr id="9" name="投影片編號版面配置區 8"/>
          <p:cNvSpPr>
            <a:spLocks noGrp="1"/>
          </p:cNvSpPr>
          <p:nvPr>
            <p:ph type="sldNum" sz="quarter" idx="12"/>
          </p:nvPr>
        </p:nvSpPr>
        <p:spPr/>
        <p:txBody>
          <a:bodyPr rtlCol="0"/>
          <a:lstStyle/>
          <a:p>
            <a:pPr rtl="0"/>
            <a:fld id="{4FAB73BC-B049-4115-A692-8D63A059BFB8}" type="slidenum">
              <a:rPr lang="en-US" dirty="0"/>
              <a:pPr rtl="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2">
        <a:schemeClr val="bg2"/>
      </p:bgRef>
    </p:bg>
    <p:spTree>
      <p:nvGrpSpPr>
        <p:cNvPr id="1" name=""/>
        <p:cNvGrpSpPr/>
        <p:nvPr/>
      </p:nvGrpSpPr>
      <p:grpSpPr>
        <a:xfrm>
          <a:off x="0" y="0"/>
          <a:ext cx="0" cy="0"/>
          <a:chOff x="0" y="0"/>
          <a:chExt cx="0" cy="0"/>
        </a:xfrm>
      </p:grpSpPr>
      <p:sp>
        <p:nvSpPr>
          <p:cNvPr id="22" name="矩形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矩形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矩形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矩形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群組 30"/>
          <p:cNvGrpSpPr/>
          <p:nvPr/>
        </p:nvGrpSpPr>
        <p:grpSpPr>
          <a:xfrm>
            <a:off x="5250180" y="1267730"/>
            <a:ext cx="1691640" cy="645295"/>
            <a:chOff x="5318306" y="1386268"/>
            <a:chExt cx="1567331" cy="645295"/>
          </a:xfrm>
        </p:grpSpPr>
        <p:cxnSp>
          <p:nvCxnSpPr>
            <p:cNvPr id="32" name="直線接點​​(S)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直線接點​​(S)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直線接點​​(S)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標題 1"/>
          <p:cNvSpPr>
            <a:spLocks noGrp="1"/>
          </p:cNvSpPr>
          <p:nvPr>
            <p:ph type="title"/>
          </p:nvPr>
        </p:nvSpPr>
        <p:spPr>
          <a:xfrm>
            <a:off x="1563623" y="2094309"/>
            <a:ext cx="9070848" cy="2587752"/>
          </a:xfrm>
        </p:spPr>
        <p:txBody>
          <a:bodyPr rtlCol="0"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pPr rtl="0"/>
            <a:r>
              <a:rPr lang="zh-tw"/>
              <a:t>按一下以編輯母片標題樣式</a:t>
            </a:r>
            <a:endParaRPr lang="en-US"/>
          </a:p>
        </p:txBody>
      </p:sp>
      <p:sp>
        <p:nvSpPr>
          <p:cNvPr id="3" name="文字版面配置區 2"/>
          <p:cNvSpPr>
            <a:spLocks noGrp="1"/>
          </p:cNvSpPr>
          <p:nvPr>
            <p:ph type="body" idx="1"/>
          </p:nvPr>
        </p:nvSpPr>
        <p:spPr>
          <a:xfrm>
            <a:off x="1563624" y="4682062"/>
            <a:ext cx="9070848" cy="457200"/>
          </a:xfrm>
        </p:spPr>
        <p:txBody>
          <a:bodyPr rtlCol="0"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t>按一下以編輯母片文字樣式</a:t>
            </a:r>
          </a:p>
        </p:txBody>
      </p:sp>
      <p:sp>
        <p:nvSpPr>
          <p:cNvPr id="4" name="日期版面配置區 3"/>
          <p:cNvSpPr>
            <a:spLocks noGrp="1"/>
          </p:cNvSpPr>
          <p:nvPr>
            <p:ph type="dt" sz="half" idx="10"/>
          </p:nvPr>
        </p:nvSpPr>
        <p:spPr>
          <a:xfrm>
            <a:off x="5321808" y="1344502"/>
            <a:ext cx="1554480" cy="530352"/>
          </a:xfrm>
        </p:spPr>
        <p:txBody>
          <a:bodyPr rtlCol="0"/>
          <a:lstStyle>
            <a:lvl1pPr algn="ctr">
              <a:defRPr lang="en-US" sz="1300" kern="1200" spc="0" baseline="0">
                <a:solidFill>
                  <a:schemeClr val="tx1"/>
                </a:solidFill>
                <a:latin typeface="+mn-lt"/>
                <a:ea typeface="+mn-ea"/>
                <a:cs typeface="+mn-cs"/>
              </a:defRPr>
            </a:lvl1pPr>
          </a:lstStyle>
          <a:p>
            <a:pPr rtl="0"/>
            <a:fld id="{C44961B7-6B89-48AB-966F-622E2788EECC}" type="datetimeFigureOut">
              <a:rPr lang="en-US" dirty="0"/>
              <a:t>12/12/2022</a:t>
            </a:fld>
            <a:endParaRPr lang="en-US"/>
          </a:p>
        </p:txBody>
      </p:sp>
      <p:sp>
        <p:nvSpPr>
          <p:cNvPr id="5" name="頁尾版面配置區 4"/>
          <p:cNvSpPr>
            <a:spLocks noGrp="1"/>
          </p:cNvSpPr>
          <p:nvPr>
            <p:ph type="ftr" sz="quarter" idx="11"/>
          </p:nvPr>
        </p:nvSpPr>
        <p:spPr>
          <a:xfrm>
            <a:off x="1453553" y="5211060"/>
            <a:ext cx="5907024" cy="228600"/>
          </a:xfrm>
        </p:spPr>
        <p:txBody>
          <a:bodyPr rtlCol="0"/>
          <a:lstStyle>
            <a:lvl1pPr algn="l">
              <a:defRPr/>
            </a:lvl1pPr>
          </a:lstStyle>
          <a:p>
            <a:pPr rtl="0"/>
            <a:endParaRPr lang="en-US"/>
          </a:p>
        </p:txBody>
      </p:sp>
      <p:sp>
        <p:nvSpPr>
          <p:cNvPr id="6" name="投影片編號版面配置區 5"/>
          <p:cNvSpPr>
            <a:spLocks noGrp="1"/>
          </p:cNvSpPr>
          <p:nvPr>
            <p:ph type="sldNum" sz="quarter" idx="12"/>
          </p:nvPr>
        </p:nvSpPr>
        <p:spPr>
          <a:xfrm>
            <a:off x="8604504" y="5211060"/>
            <a:ext cx="2112264" cy="228600"/>
          </a:xfrm>
        </p:spPr>
        <p:txBody>
          <a:bodyPr rtlCol="0"/>
          <a:lstStyle/>
          <a:p>
            <a:pPr rtl="0"/>
            <a:fld id="{4FAB73BC-B049-4115-A692-8D63A059BFB8}" type="slidenum">
              <a:rPr lang="en-US" dirty="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8" name="標題 7"/>
          <p:cNvSpPr>
            <a:spLocks noGrp="1"/>
          </p:cNvSpPr>
          <p:nvPr>
            <p:ph type="title"/>
          </p:nvPr>
        </p:nvSpPr>
        <p:spPr/>
        <p:txBody>
          <a:bodyPr rtlCol="0"/>
          <a:lstStyle/>
          <a:p>
            <a:pPr rtl="0"/>
            <a:r>
              <a:rPr lang="zh-tw"/>
              <a:t>按一下以編輯母片標題樣式</a:t>
            </a:r>
            <a:endParaRPr lang="en-US"/>
          </a:p>
        </p:txBody>
      </p:sp>
      <p:sp>
        <p:nvSpPr>
          <p:cNvPr id="3" name="內容版面配置區 2"/>
          <p:cNvSpPr>
            <a:spLocks noGrp="1"/>
          </p:cNvSpPr>
          <p:nvPr>
            <p:ph sz="half" idx="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a:p>
        </p:txBody>
      </p:sp>
      <p:sp>
        <p:nvSpPr>
          <p:cNvPr id="4" name="內容版面配置區 3"/>
          <p:cNvSpPr>
            <a:spLocks noGrp="1"/>
          </p:cNvSpPr>
          <p:nvPr>
            <p:ph sz="half" idx="2"/>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a:p>
        </p:txBody>
      </p:sp>
      <p:sp>
        <p:nvSpPr>
          <p:cNvPr id="5" name="日期版面配置區 4"/>
          <p:cNvSpPr>
            <a:spLocks noGrp="1"/>
          </p:cNvSpPr>
          <p:nvPr>
            <p:ph type="dt" sz="half" idx="10"/>
          </p:nvPr>
        </p:nvSpPr>
        <p:spPr/>
        <p:txBody>
          <a:bodyPr rtlCol="0"/>
          <a:lstStyle/>
          <a:p>
            <a:pPr rtl="0"/>
            <a:fld id="{DBD3D6FB-79CC-4683-A046-BBE785BA1BED}" type="datetimeFigureOut">
              <a:rPr lang="en-US" dirty="0"/>
              <a:t>12/12/2022</a:t>
            </a:fld>
            <a:endParaRPr lang="en-US"/>
          </a:p>
        </p:txBody>
      </p:sp>
      <p:sp>
        <p:nvSpPr>
          <p:cNvPr id="6" name="頁尾版面配置區 5"/>
          <p:cNvSpPr>
            <a:spLocks noGrp="1"/>
          </p:cNvSpPr>
          <p:nvPr>
            <p:ph type="ftr" sz="quarter" idx="11"/>
          </p:nvPr>
        </p:nvSpPr>
        <p:spPr/>
        <p:txBody>
          <a:bodyPr rtlCol="0"/>
          <a:lstStyle/>
          <a:p>
            <a:pPr rtl="0"/>
            <a:endParaRPr lang="en-US"/>
          </a:p>
        </p:txBody>
      </p:sp>
      <p:sp>
        <p:nvSpPr>
          <p:cNvPr id="7" name="投影片編號版面配置區 6"/>
          <p:cNvSpPr>
            <a:spLocks noGrp="1"/>
          </p:cNvSpPr>
          <p:nvPr>
            <p:ph type="sldNum" sz="quarter" idx="12"/>
          </p:nvPr>
        </p:nvSpPr>
        <p:spPr/>
        <p:txBody>
          <a:bodyPr rtlCol="0"/>
          <a:lstStyle/>
          <a:p>
            <a:pPr rtl="0"/>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t>按一下以編輯母片標題樣式</a:t>
            </a:r>
            <a:endParaRPr lang="en-US"/>
          </a:p>
        </p:txBody>
      </p:sp>
      <p:sp>
        <p:nvSpPr>
          <p:cNvPr id="3" name="文字版面配置區 2"/>
          <p:cNvSpPr>
            <a:spLocks noGrp="1"/>
          </p:cNvSpPr>
          <p:nvPr>
            <p:ph type="body" idx="1"/>
          </p:nvPr>
        </p:nvSpPr>
        <p:spPr>
          <a:xfrm>
            <a:off x="1069848" y="2074334"/>
            <a:ext cx="4754880" cy="640080"/>
          </a:xfrm>
        </p:spPr>
        <p:txBody>
          <a:bodyPr rtlCol="0"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t>按一下以編輯母片文字樣式</a:t>
            </a:r>
          </a:p>
        </p:txBody>
      </p:sp>
      <p:sp>
        <p:nvSpPr>
          <p:cNvPr id="4" name="內容版面配置區 3"/>
          <p:cNvSpPr>
            <a:spLocks noGrp="1"/>
          </p:cNvSpPr>
          <p:nvPr>
            <p:ph sz="half" idx="2"/>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a:p>
        </p:txBody>
      </p:sp>
      <p:sp>
        <p:nvSpPr>
          <p:cNvPr id="5" name="文字版面配置區 4"/>
          <p:cNvSpPr>
            <a:spLocks noGrp="1"/>
          </p:cNvSpPr>
          <p:nvPr>
            <p:ph type="body" sz="quarter" idx="3"/>
          </p:nvPr>
        </p:nvSpPr>
        <p:spPr>
          <a:xfrm>
            <a:off x="6373368" y="2074334"/>
            <a:ext cx="4754880" cy="640080"/>
          </a:xfrm>
        </p:spPr>
        <p:txBody>
          <a:bodyPr rtlCol="0"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t>按一下以編輯母片文字樣式</a:t>
            </a:r>
          </a:p>
        </p:txBody>
      </p:sp>
      <p:sp>
        <p:nvSpPr>
          <p:cNvPr id="6" name="內容版面配置區 5"/>
          <p:cNvSpPr>
            <a:spLocks noGrp="1"/>
          </p:cNvSpPr>
          <p:nvPr>
            <p:ph sz="quarter" idx="4"/>
          </p:nvPr>
        </p:nvSpPr>
        <p:spPr>
          <a:xfrm>
            <a:off x="6373368" y="2756581"/>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a:p>
        </p:txBody>
      </p:sp>
      <p:sp>
        <p:nvSpPr>
          <p:cNvPr id="7" name="日期版面配置區 6"/>
          <p:cNvSpPr>
            <a:spLocks noGrp="1"/>
          </p:cNvSpPr>
          <p:nvPr>
            <p:ph type="dt" sz="half" idx="10"/>
          </p:nvPr>
        </p:nvSpPr>
        <p:spPr/>
        <p:txBody>
          <a:bodyPr rtlCol="0"/>
          <a:lstStyle/>
          <a:p>
            <a:pPr rtl="0"/>
            <a:fld id="{9512B3E8-48F1-4B23-8498-D8A04A81EC9C}" type="datetimeFigureOut">
              <a:rPr lang="en-US" dirty="0"/>
              <a:t>12/12/2022</a:t>
            </a:fld>
            <a:endParaRPr lang="en-US"/>
          </a:p>
        </p:txBody>
      </p:sp>
      <p:sp>
        <p:nvSpPr>
          <p:cNvPr id="8" name="頁尾版面配置區 7"/>
          <p:cNvSpPr>
            <a:spLocks noGrp="1"/>
          </p:cNvSpPr>
          <p:nvPr>
            <p:ph type="ftr" sz="quarter" idx="11"/>
          </p:nvPr>
        </p:nvSpPr>
        <p:spPr/>
        <p:txBody>
          <a:bodyPr rtlCol="0"/>
          <a:lstStyle/>
          <a:p>
            <a:pPr rtl="0"/>
            <a:endParaRPr lang="en-US"/>
          </a:p>
        </p:txBody>
      </p:sp>
      <p:sp>
        <p:nvSpPr>
          <p:cNvPr id="9" name="投影片編號版面配置區 8"/>
          <p:cNvSpPr>
            <a:spLocks noGrp="1"/>
          </p:cNvSpPr>
          <p:nvPr>
            <p:ph type="sldNum" sz="quarter" idx="12"/>
          </p:nvPr>
        </p:nvSpPr>
        <p:spPr/>
        <p:txBody>
          <a:bodyPr rtlCol="0"/>
          <a:lstStyle/>
          <a:p>
            <a:pPr rtl="0"/>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t>按一下以編輯母片標題樣式</a:t>
            </a:r>
            <a:endParaRPr lang="en-US"/>
          </a:p>
        </p:txBody>
      </p:sp>
      <p:sp>
        <p:nvSpPr>
          <p:cNvPr id="3" name="日期版面配置區 2"/>
          <p:cNvSpPr>
            <a:spLocks noGrp="1"/>
          </p:cNvSpPr>
          <p:nvPr>
            <p:ph type="dt" sz="half" idx="10"/>
          </p:nvPr>
        </p:nvSpPr>
        <p:spPr/>
        <p:txBody>
          <a:bodyPr rtlCol="0"/>
          <a:lstStyle/>
          <a:p>
            <a:pPr rtl="0"/>
            <a:fld id="{10B90D90-AA62-404D-A741-635B4370F9CB}" type="datetimeFigureOut">
              <a:rPr lang="en-US" dirty="0"/>
              <a:t>12/12/2022</a:t>
            </a:fld>
            <a:endParaRPr lang="en-US"/>
          </a:p>
        </p:txBody>
      </p:sp>
      <p:sp>
        <p:nvSpPr>
          <p:cNvPr id="4" name="頁尾版面配置區 3"/>
          <p:cNvSpPr>
            <a:spLocks noGrp="1"/>
          </p:cNvSpPr>
          <p:nvPr>
            <p:ph type="ftr" sz="quarter" idx="11"/>
          </p:nvPr>
        </p:nvSpPr>
        <p:spPr/>
        <p:txBody>
          <a:bodyPr rtlCol="0"/>
          <a:lstStyle/>
          <a:p>
            <a:pPr rtl="0"/>
            <a:endParaRPr lang="en-US"/>
          </a:p>
        </p:txBody>
      </p:sp>
      <p:sp>
        <p:nvSpPr>
          <p:cNvPr id="5" name="投影片編號版面配置區 4"/>
          <p:cNvSpPr>
            <a:spLocks noGrp="1"/>
          </p:cNvSpPr>
          <p:nvPr>
            <p:ph type="sldNum" sz="quarter" idx="12"/>
          </p:nvPr>
        </p:nvSpPr>
        <p:spPr/>
        <p:txBody>
          <a:bodyPr rtlCol="0"/>
          <a:lstStyle/>
          <a:p>
            <a:pPr rtl="0"/>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rtlCol="0"/>
          <a:lstStyle/>
          <a:p>
            <a:pPr rtl="0"/>
            <a:fld id="{A57002E4-6836-46D1-9DBB-3C27C0DD3A89}" type="datetimeFigureOut">
              <a:rPr lang="en-US" dirty="0"/>
              <a:t>12/12/2022</a:t>
            </a:fld>
            <a:endParaRPr lang="en-US"/>
          </a:p>
        </p:txBody>
      </p:sp>
      <p:sp>
        <p:nvSpPr>
          <p:cNvPr id="3" name="頁尾版面配置區 2"/>
          <p:cNvSpPr>
            <a:spLocks noGrp="1"/>
          </p:cNvSpPr>
          <p:nvPr>
            <p:ph type="ftr" sz="quarter" idx="11"/>
          </p:nvPr>
        </p:nvSpPr>
        <p:spPr/>
        <p:txBody>
          <a:bodyPr rtlCol="0"/>
          <a:lstStyle/>
          <a:p>
            <a:pPr rtl="0"/>
            <a:endParaRPr lang="en-US"/>
          </a:p>
        </p:txBody>
      </p:sp>
      <p:sp>
        <p:nvSpPr>
          <p:cNvPr id="4" name="投影片編號版面配置區 3"/>
          <p:cNvSpPr>
            <a:spLocks noGrp="1"/>
          </p:cNvSpPr>
          <p:nvPr>
            <p:ph type="sldNum" sz="quarter" idx="12"/>
          </p:nvPr>
        </p:nvSpPr>
        <p:spPr/>
        <p:txBody>
          <a:bodyPr rtlCol="0"/>
          <a:lstStyle/>
          <a:p>
            <a:pPr rtl="0"/>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6" name="矩形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矩形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pPr rtl="0"/>
            <a:r>
              <a:rPr lang="zh-tw"/>
              <a:t>按一下以編輯母片標題樣式</a:t>
            </a:r>
            <a:endParaRPr lang="en-US"/>
          </a:p>
        </p:txBody>
      </p:sp>
      <p:sp>
        <p:nvSpPr>
          <p:cNvPr id="3" name="內容版面配置區 2"/>
          <p:cNvSpPr>
            <a:spLocks noGrp="1"/>
          </p:cNvSpPr>
          <p:nvPr>
            <p:ph idx="1"/>
          </p:nvPr>
        </p:nvSpPr>
        <p:spPr>
          <a:xfrm>
            <a:off x="685800" y="609600"/>
            <a:ext cx="7772400" cy="53340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a:p>
        </p:txBody>
      </p:sp>
      <p:sp>
        <p:nvSpPr>
          <p:cNvPr id="4" name="文字版面配置區 3"/>
          <p:cNvSpPr>
            <a:spLocks noGrp="1"/>
          </p:cNvSpPr>
          <p:nvPr>
            <p:ph type="body" sz="half" idx="2"/>
          </p:nvPr>
        </p:nvSpPr>
        <p:spPr>
          <a:xfrm>
            <a:off x="9296400" y="2286000"/>
            <a:ext cx="2430780" cy="3505200"/>
          </a:xfrm>
        </p:spPr>
        <p:txBody>
          <a:bodyPr rtlCol="0">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t>按一下以編輯母片文字樣式</a:t>
            </a:r>
          </a:p>
        </p:txBody>
      </p:sp>
      <p:sp>
        <p:nvSpPr>
          <p:cNvPr id="8" name="日期版面配置區 7"/>
          <p:cNvSpPr>
            <a:spLocks noGrp="1"/>
          </p:cNvSpPr>
          <p:nvPr>
            <p:ph type="dt" sz="half" idx="10"/>
          </p:nvPr>
        </p:nvSpPr>
        <p:spPr/>
        <p:txBody>
          <a:bodyPr rtlCol="0"/>
          <a:lstStyle/>
          <a:p>
            <a:pPr rtl="0"/>
            <a:fld id="{1CF131DD-A141-4471-BCF9-C6073EDD7E20}" type="datetimeFigureOut">
              <a:rPr lang="en-US" dirty="0"/>
              <a:t>12/12/2022</a:t>
            </a:fld>
            <a:endParaRPr lang="en-US"/>
          </a:p>
        </p:txBody>
      </p:sp>
      <p:sp>
        <p:nvSpPr>
          <p:cNvPr id="9" name="頁尾版面配置區 8"/>
          <p:cNvSpPr>
            <a:spLocks noGrp="1"/>
          </p:cNvSpPr>
          <p:nvPr>
            <p:ph type="ftr" sz="quarter" idx="11"/>
          </p:nvPr>
        </p:nvSpPr>
        <p:spPr/>
        <p:txBody>
          <a:bodyPr rtlCol="0"/>
          <a:lstStyle>
            <a:lvl1pPr algn="r">
              <a:defRPr/>
            </a:lvl1pPr>
          </a:lstStyle>
          <a:p>
            <a:pPr rtl="0"/>
            <a:endParaRPr lang="en-US"/>
          </a:p>
        </p:txBody>
      </p:sp>
      <p:sp>
        <p:nvSpPr>
          <p:cNvPr id="11" name="投影片編號版面配置區 10"/>
          <p:cNvSpPr>
            <a:spLocks noGrp="1"/>
          </p:cNvSpPr>
          <p:nvPr>
            <p:ph type="sldNum" sz="quarter" idx="12"/>
          </p:nvPr>
        </p:nvSpPr>
        <p:spPr>
          <a:xfrm>
            <a:off x="10393677" y="6223002"/>
            <a:ext cx="1463040" cy="274320"/>
          </a:xfrm>
        </p:spPr>
        <p:txBody>
          <a:bodyPr rtlCol="0"/>
          <a:lstStyle>
            <a:lvl1pPr>
              <a:defRPr>
                <a:solidFill>
                  <a:srgbClr val="FFFFFF"/>
                </a:solidFill>
              </a:defRPr>
            </a:lvl1pPr>
          </a:lstStyle>
          <a:p>
            <a:pPr rtl="0"/>
            <a:fld id="{4FAB73BC-B049-4115-A692-8D63A059BFB8}" type="slidenum">
              <a:rPr lang="en-US" dirty="0"/>
              <a:pPr rtl="0"/>
              <a:t>‹#›</a:t>
            </a:fld>
            <a:endParaRPr lang="en-US"/>
          </a:p>
        </p:txBody>
      </p:sp>
      <p:sp>
        <p:nvSpPr>
          <p:cNvPr id="12" name="矩形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4" name="矩形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p:cNvSpPr>
            <a:spLocks noGrp="1"/>
          </p:cNvSpPr>
          <p:nvPr>
            <p:ph type="title"/>
          </p:nvPr>
        </p:nvSpPr>
        <p:spPr>
          <a:xfrm>
            <a:off x="9296400" y="603504"/>
            <a:ext cx="2432304" cy="1645920"/>
          </a:xfrm>
        </p:spPr>
        <p:txBody>
          <a:bodyPr rtlCol="0" anchor="b">
            <a:noAutofit/>
          </a:bodyPr>
          <a:lstStyle>
            <a:lvl1pPr algn="l">
              <a:defRPr sz="2800" b="0">
                <a:solidFill>
                  <a:srgbClr val="FFFFFF"/>
                </a:solidFill>
                <a:latin typeface="+mj-lt"/>
              </a:defRPr>
            </a:lvl1pPr>
          </a:lstStyle>
          <a:p>
            <a:pPr rtl="0"/>
            <a:r>
              <a:rPr lang="zh-tw"/>
              <a:t>按一下以編輯母片標題樣式</a:t>
            </a:r>
            <a:endParaRPr lang="en-US"/>
          </a:p>
        </p:txBody>
      </p:sp>
      <p:sp>
        <p:nvSpPr>
          <p:cNvPr id="3" name="圖片版面配置區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t>按一下圖示以新增圖片</a:t>
            </a:r>
            <a:endParaRPr lang="en-US"/>
          </a:p>
        </p:txBody>
      </p:sp>
      <p:sp>
        <p:nvSpPr>
          <p:cNvPr id="4" name="文字版面配置區 3"/>
          <p:cNvSpPr>
            <a:spLocks noGrp="1"/>
          </p:cNvSpPr>
          <p:nvPr>
            <p:ph type="body" sz="half" idx="2"/>
          </p:nvPr>
        </p:nvSpPr>
        <p:spPr>
          <a:xfrm>
            <a:off x="9296400" y="2286000"/>
            <a:ext cx="2432304" cy="3502152"/>
          </a:xfrm>
        </p:spPr>
        <p:txBody>
          <a:bodyPr rtlCol="0">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t>按一下以編輯母片文字樣式</a:t>
            </a:r>
          </a:p>
        </p:txBody>
      </p:sp>
      <p:sp>
        <p:nvSpPr>
          <p:cNvPr id="5" name="日期版面配置區 4"/>
          <p:cNvSpPr>
            <a:spLocks noGrp="1"/>
          </p:cNvSpPr>
          <p:nvPr>
            <p:ph type="dt" sz="half" idx="10"/>
          </p:nvPr>
        </p:nvSpPr>
        <p:spPr/>
        <p:txBody>
          <a:bodyPr rtlCol="0"/>
          <a:lstStyle>
            <a:lvl1pPr>
              <a:defRPr>
                <a:solidFill>
                  <a:srgbClr val="FFFFFF"/>
                </a:solidFill>
                <a:effectLst>
                  <a:outerShdw blurRad="12700" dist="6350" dir="2700000" algn="tl" rotWithShape="0">
                    <a:prstClr val="black">
                      <a:alpha val="40000"/>
                    </a:prstClr>
                  </a:outerShdw>
                </a:effectLst>
              </a:defRPr>
            </a:lvl1pPr>
          </a:lstStyle>
          <a:p>
            <a:pPr rtl="0"/>
            <a:fld id="{AB334A90-EB03-42F3-8859-2C2B2724C058}" type="datetimeFigureOut">
              <a:rPr lang="en-US" dirty="0"/>
              <a:t>12/12/2022</a:t>
            </a:fld>
            <a:endParaRPr lang="en-US"/>
          </a:p>
        </p:txBody>
      </p:sp>
      <p:sp>
        <p:nvSpPr>
          <p:cNvPr id="6" name="頁尾版面配置區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rtl="0"/>
            <a:endParaRPr lang="en-US"/>
          </a:p>
        </p:txBody>
      </p:sp>
      <p:sp>
        <p:nvSpPr>
          <p:cNvPr id="7" name="投影片編號版面配置區 6"/>
          <p:cNvSpPr>
            <a:spLocks noGrp="1"/>
          </p:cNvSpPr>
          <p:nvPr>
            <p:ph type="sldNum" sz="quarter" idx="12"/>
          </p:nvPr>
        </p:nvSpPr>
        <p:spPr>
          <a:xfrm>
            <a:off x="10396728" y="6227064"/>
            <a:ext cx="1463040" cy="274320"/>
          </a:xfrm>
        </p:spPr>
        <p:txBody>
          <a:bodyPr rtlCol="0"/>
          <a:lstStyle>
            <a:lvl1pPr>
              <a:defRPr>
                <a:solidFill>
                  <a:srgbClr val="FFFFFF"/>
                </a:solidFill>
              </a:defRPr>
            </a:lvl1pPr>
          </a:lstStyle>
          <a:p>
            <a:pPr rtl="0"/>
            <a:fld id="{4FAB73BC-B049-4115-A692-8D63A059BFB8}" type="slidenum">
              <a:rPr lang="en-US" dirty="0"/>
              <a:pPr rtl="0"/>
              <a:t>‹#›</a:t>
            </a:fld>
            <a:endParaRPr lang="en-US"/>
          </a:p>
        </p:txBody>
      </p:sp>
      <p:sp>
        <p:nvSpPr>
          <p:cNvPr id="10" name="矩形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標題版面配置區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zh-tw"/>
              <a:t>按一下以編輯母片標題樣式</a:t>
            </a:r>
            <a:endParaRPr lang="en-US"/>
          </a:p>
        </p:txBody>
      </p:sp>
      <p:sp>
        <p:nvSpPr>
          <p:cNvPr id="3" name="文字版面配置區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a:p>
        </p:txBody>
      </p:sp>
      <p:sp>
        <p:nvSpPr>
          <p:cNvPr id="4" name="日期版面配置區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rtl="0"/>
            <a:fld id="{CBC48EC7-AF6A-48D3-8284-14BACBEBDD84}" type="datetimeFigureOut">
              <a:rPr lang="en-US" dirty="0"/>
              <a:t>12/12/2022</a:t>
            </a:fld>
            <a:endParaRPr lang="en-US"/>
          </a:p>
        </p:txBody>
      </p:sp>
      <p:sp>
        <p:nvSpPr>
          <p:cNvPr id="5" name="頁尾版面配置區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rtl="0"/>
            <a:endParaRPr lang="en-US"/>
          </a:p>
        </p:txBody>
      </p:sp>
      <p:sp>
        <p:nvSpPr>
          <p:cNvPr id="6" name="投影片編號版面配置區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rtl="0"/>
            <a:fld id="{4FAB73BC-B049-4115-A692-8D63A059BFB8}" type="slidenum">
              <a:rPr lang="en-US" dirty="0"/>
              <a:pPr rtl="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9.jpeg"/><Relationship Id="rId21"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customXml" Target="../ink/ink5.xml"/><Relationship Id="rId17" Type="http://schemas.openxmlformats.org/officeDocument/2006/relationships/image" Target="../media/image16.png"/><Relationship Id="rId25" Type="http://schemas.openxmlformats.org/officeDocument/2006/relationships/image" Target="../media/image20.png"/><Relationship Id="rId2" Type="http://schemas.openxmlformats.org/officeDocument/2006/relationships/image" Target="../media/image2.jpe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3.png"/><Relationship Id="rId24" Type="http://schemas.openxmlformats.org/officeDocument/2006/relationships/customXml" Target="../ink/ink11.xml"/><Relationship Id="rId5" Type="http://schemas.openxmlformats.org/officeDocument/2006/relationships/image" Target="../media/image10.png"/><Relationship Id="rId15" Type="http://schemas.openxmlformats.org/officeDocument/2006/relationships/image" Target="../media/image15.png"/><Relationship Id="rId23" Type="http://schemas.openxmlformats.org/officeDocument/2006/relationships/image" Target="../media/image19.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7.png"/><Relationship Id="rId4" Type="http://schemas.openxmlformats.org/officeDocument/2006/relationships/customXml" Target="../ink/ink1.xml"/><Relationship Id="rId9" Type="http://schemas.openxmlformats.org/officeDocument/2006/relationships/image" Target="../media/image12.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61708" y="2091263"/>
            <a:ext cx="9068586" cy="1877647"/>
          </a:xfrm>
        </p:spPr>
        <p:txBody>
          <a:bodyPr rtlCol="0"/>
          <a:lstStyle/>
          <a:p>
            <a:pPr rtl="0"/>
            <a:r>
              <a:rPr lang="zh-TW" altLang="en-US" sz="4400" b="1" i="1">
                <a:solidFill>
                  <a:schemeClr val="tx2">
                    <a:lumMod val="75000"/>
                  </a:schemeClr>
                </a:solidFill>
                <a:highlight>
                  <a:srgbClr val="00FFFF"/>
                </a:highlight>
                <a:latin typeface="Baguet Script"/>
                <a:ea typeface="新細明體"/>
                <a:cs typeface="Aharoni"/>
              </a:rPr>
              <a:t>學習活動日-參觀沙田文化博物館：漢唐陶瓷展覽</a:t>
            </a:r>
          </a:p>
        </p:txBody>
      </p:sp>
      <p:sp>
        <p:nvSpPr>
          <p:cNvPr id="3" name="副標題 2"/>
          <p:cNvSpPr>
            <a:spLocks noGrp="1"/>
          </p:cNvSpPr>
          <p:nvPr>
            <p:ph type="subTitle" idx="1"/>
          </p:nvPr>
        </p:nvSpPr>
        <p:spPr>
          <a:xfrm>
            <a:off x="1562100" y="3607448"/>
            <a:ext cx="9070848" cy="1736968"/>
          </a:xfrm>
        </p:spPr>
        <p:txBody>
          <a:bodyPr vert="horz" lIns="91440" tIns="45720" rIns="91440" bIns="45720" rtlCol="0" anchor="t">
            <a:noAutofit/>
          </a:bodyPr>
          <a:lstStyle/>
          <a:p>
            <a:r>
              <a:rPr lang="zh-TW" altLang="en-US" sz="1800" b="1" i="1">
                <a:solidFill>
                  <a:schemeClr val="accent1">
                    <a:lumMod val="75000"/>
                  </a:schemeClr>
                </a:solidFill>
                <a:latin typeface="Aharoni"/>
                <a:ea typeface="新細明體"/>
                <a:cs typeface="Aharoni"/>
              </a:rPr>
              <a:t>宇宙無敵霹靂美少女and美少男組：陳睿茵 陳雅妮 張媛媛 袁嘉琪 黃嘉俊 陳垠耿</a:t>
            </a:r>
          </a:p>
          <a:p>
            <a:r>
              <a:rPr lang="zh-TW" altLang="en-US" sz="1800" b="1" i="1">
                <a:solidFill>
                  <a:schemeClr val="accent1">
                    <a:lumMod val="75000"/>
                  </a:schemeClr>
                </a:solidFill>
                <a:latin typeface="Aharoni"/>
                <a:ea typeface="新細明體"/>
                <a:cs typeface="Aharoni"/>
              </a:rPr>
              <a:t>負責老師：</a:t>
            </a:r>
          </a:p>
          <a:p>
            <a:r>
              <a:rPr lang="zh-TW" altLang="en-US" sz="1800" b="1" i="1">
                <a:solidFill>
                  <a:schemeClr val="accent1">
                    <a:lumMod val="75000"/>
                  </a:schemeClr>
                </a:solidFill>
                <a:latin typeface="Aharoni"/>
                <a:ea typeface="新細明體"/>
                <a:cs typeface="Aharoni"/>
              </a:rPr>
              <a:t>陳翠儀</a:t>
            </a:r>
          </a:p>
          <a:p>
            <a:r>
              <a:rPr lang="zh-TW" altLang="en-US" sz="1800" b="1" i="1">
                <a:solidFill>
                  <a:schemeClr val="accent1">
                    <a:lumMod val="75000"/>
                  </a:schemeClr>
                </a:solidFill>
                <a:latin typeface="Aharoni"/>
                <a:ea typeface="新細明體"/>
                <a:cs typeface="Aharoni"/>
              </a:rPr>
              <a:t>鍾佩嫺</a:t>
            </a:r>
          </a:p>
        </p:txBody>
      </p:sp>
      <p:sp>
        <p:nvSpPr>
          <p:cNvPr id="4" name="頁尾版面配置區 3">
            <a:extLst>
              <a:ext uri="{FF2B5EF4-FFF2-40B4-BE49-F238E27FC236}">
                <a16:creationId xmlns:a16="http://schemas.microsoft.com/office/drawing/2014/main" id="{D80F2B9C-F417-AD05-47FA-BC1F5BD9BED2}"/>
              </a:ext>
            </a:extLst>
          </p:cNvPr>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1627197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37">
            <a:extLst>
              <a:ext uri="{FF2B5EF4-FFF2-40B4-BE49-F238E27FC236}">
                <a16:creationId xmlns:a16="http://schemas.microsoft.com/office/drawing/2014/main" id="{2C8DCBC9-E0DE-46B3-8FAE-C5C151378E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65285"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a:extLst>
              <a:ext uri="{FF2B5EF4-FFF2-40B4-BE49-F238E27FC236}">
                <a16:creationId xmlns:a16="http://schemas.microsoft.com/office/drawing/2014/main" id="{0A1F0F43-1C4D-1601-5856-AC52C5382CBB}"/>
              </a:ext>
            </a:extLst>
          </p:cNvPr>
          <p:cNvSpPr>
            <a:spLocks noGrp="1"/>
          </p:cNvSpPr>
          <p:nvPr>
            <p:ph type="title"/>
          </p:nvPr>
        </p:nvSpPr>
        <p:spPr>
          <a:xfrm>
            <a:off x="868680" y="87949"/>
            <a:ext cx="6281928" cy="1097901"/>
          </a:xfrm>
        </p:spPr>
        <p:txBody>
          <a:bodyPr>
            <a:normAutofit/>
          </a:bodyPr>
          <a:lstStyle/>
          <a:p>
            <a:r>
              <a:rPr lang="zh-TW" altLang="en-US" b="1" i="1">
                <a:solidFill>
                  <a:schemeClr val="tx1"/>
                </a:solidFill>
                <a:highlight>
                  <a:srgbClr val="C0C0C0"/>
                </a:highlight>
                <a:latin typeface="Aharoni"/>
                <a:ea typeface="新細明體"/>
                <a:cs typeface="Times New Roman"/>
              </a:rPr>
              <a:t>敦煌-千載情緣的故事</a:t>
            </a:r>
          </a:p>
        </p:txBody>
      </p:sp>
      <p:sp>
        <p:nvSpPr>
          <p:cNvPr id="65" name="Content Placeholder 34">
            <a:extLst>
              <a:ext uri="{FF2B5EF4-FFF2-40B4-BE49-F238E27FC236}">
                <a16:creationId xmlns:a16="http://schemas.microsoft.com/office/drawing/2014/main" id="{4B045408-001A-A817-1E15-5AAD2B082638}"/>
              </a:ext>
            </a:extLst>
          </p:cNvPr>
          <p:cNvSpPr>
            <a:spLocks noGrp="1"/>
          </p:cNvSpPr>
          <p:nvPr>
            <p:ph idx="1"/>
          </p:nvPr>
        </p:nvSpPr>
        <p:spPr>
          <a:xfrm>
            <a:off x="342793" y="963856"/>
            <a:ext cx="6281928" cy="5594731"/>
          </a:xfrm>
        </p:spPr>
        <p:txBody>
          <a:bodyPr vert="horz" lIns="91440" tIns="45720" rIns="91440" bIns="45720" rtlCol="0" anchor="t">
            <a:noAutofit/>
          </a:bodyPr>
          <a:lstStyle/>
          <a:p>
            <a:pPr marL="0" indent="0">
              <a:buNone/>
            </a:pPr>
            <a:r>
              <a:rPr lang="en-US" altLang="zh-TW" sz="1900" b="1" err="1">
                <a:solidFill>
                  <a:schemeClr val="accent5">
                    <a:lumMod val="75000"/>
                  </a:schemeClr>
                </a:solidFill>
                <a:latin typeface="Algerian"/>
                <a:ea typeface="新細明體"/>
              </a:rPr>
              <a:t>此展覽展出</a:t>
            </a:r>
            <a:r>
              <a:rPr lang="zh-TW" sz="1900" b="1" u="sng">
                <a:solidFill>
                  <a:schemeClr val="accent5">
                    <a:lumMod val="75000"/>
                  </a:schemeClr>
                </a:solidFill>
                <a:latin typeface="Algerian"/>
                <a:ea typeface="新細明體"/>
              </a:rPr>
              <a:t>五十件展品</a:t>
            </a:r>
            <a:r>
              <a:rPr lang="zh-TW" sz="1900" b="1">
                <a:solidFill>
                  <a:schemeClr val="accent5">
                    <a:lumMod val="75000"/>
                  </a:schemeClr>
                </a:solidFill>
                <a:latin typeface="Algerian"/>
                <a:ea typeface="新細明體"/>
              </a:rPr>
              <a:t>，涵蓋</a:t>
            </a:r>
            <a:r>
              <a:rPr lang="zh-TW" sz="1900" b="1" u="sng">
                <a:solidFill>
                  <a:schemeClr val="accent5">
                    <a:lumMod val="75000"/>
                  </a:schemeClr>
                </a:solidFill>
                <a:latin typeface="Algerian"/>
                <a:ea typeface="新細明體"/>
              </a:rPr>
              <a:t>北魏至明朝</a:t>
            </a:r>
            <a:r>
              <a:rPr lang="zh-TW" sz="1900" b="1">
                <a:solidFill>
                  <a:schemeClr val="accent5">
                    <a:lumMod val="75000"/>
                  </a:schemeClr>
                </a:solidFill>
                <a:latin typeface="Algerian"/>
                <a:ea typeface="新細明體"/>
              </a:rPr>
              <a:t>，歷時千載，包括</a:t>
            </a:r>
            <a:r>
              <a:rPr lang="zh-TW" sz="1900" b="1" u="sng">
                <a:solidFill>
                  <a:schemeClr val="accent5">
                    <a:lumMod val="75000"/>
                  </a:schemeClr>
                </a:solidFill>
                <a:latin typeface="Algerian"/>
                <a:ea typeface="新細明體"/>
              </a:rPr>
              <a:t>文物、臨摹絹畫及複製洞窟</a:t>
            </a:r>
            <a:r>
              <a:rPr lang="zh-TW" sz="1900" b="1">
                <a:solidFill>
                  <a:schemeClr val="accent5">
                    <a:lumMod val="75000"/>
                  </a:schemeClr>
                </a:solidFill>
                <a:latin typeface="Algerian"/>
                <a:ea typeface="新細明體"/>
              </a:rPr>
              <a:t>；此外亦會展示選自六十多個敦煌洞窟一百多幅壁畫的精粹，涉及主題內容及藝術風格跨越朝代和地域。</a:t>
            </a:r>
            <a:r>
              <a:rPr lang="zh-TW" altLang="en-US" sz="1900" b="1">
                <a:solidFill>
                  <a:schemeClr val="accent5">
                    <a:lumMod val="75000"/>
                  </a:schemeClr>
                </a:solidFill>
                <a:latin typeface="Algerian"/>
                <a:ea typeface="新細明體"/>
              </a:rPr>
              <a:t>敦煌石窟是舉世聞名的佛教藝術文化寶庫，石窟內保存了美輪美奐的壁畫和栩栩如生的塑像，呈現出中國古代人民的精神和生活面貌。透過敦煌文物、石窟壁畫、臨摹絹畫及榆林窟第</a:t>
            </a:r>
            <a:r>
              <a:rPr lang="en-US" sz="1900" b="1">
                <a:solidFill>
                  <a:schemeClr val="accent5">
                    <a:lumMod val="75000"/>
                  </a:schemeClr>
                </a:solidFill>
                <a:latin typeface="Algerian"/>
              </a:rPr>
              <a:t>25</a:t>
            </a:r>
            <a:r>
              <a:rPr lang="zh-TW" altLang="en-US" sz="1900" b="1">
                <a:solidFill>
                  <a:schemeClr val="accent5">
                    <a:lumMod val="75000"/>
                  </a:schemeClr>
                </a:solidFill>
                <a:latin typeface="Algerian"/>
                <a:ea typeface="新細明體"/>
              </a:rPr>
              <a:t>窟複製洞窟，結合歷史、藝術和科技的元素和運用藝術科技及多媒體技術，帶領觀眾重遊千年萬里以外的盛世敦煌</a:t>
            </a:r>
            <a:r>
              <a:rPr lang="en-US" sz="1900" b="1">
                <a:solidFill>
                  <a:schemeClr val="accent5">
                    <a:lumMod val="75000"/>
                  </a:schemeClr>
                </a:solidFill>
                <a:latin typeface="Algerian"/>
              </a:rPr>
              <a:t>。</a:t>
            </a:r>
            <a:r>
              <a:rPr lang="en-US" altLang="zh-TW" sz="1900" b="1">
                <a:highlight>
                  <a:srgbClr val="00FFFF"/>
                </a:highlight>
                <a:latin typeface="Algerian"/>
              </a:rPr>
              <a:t/>
            </a:r>
            <a:br>
              <a:rPr lang="en-US" altLang="zh-TW" sz="1900" b="1">
                <a:highlight>
                  <a:srgbClr val="00FFFF"/>
                </a:highlight>
                <a:latin typeface="Algerian"/>
              </a:rPr>
            </a:br>
            <a:r>
              <a:rPr lang="zh-TW" altLang="en-US" sz="1900" b="1">
                <a:solidFill>
                  <a:schemeClr val="accent5">
                    <a:lumMod val="75000"/>
                  </a:schemeClr>
                </a:solidFill>
                <a:latin typeface="Algerian"/>
                <a:ea typeface="新細明體"/>
              </a:rPr>
              <a:t>　　</a:t>
            </a:r>
            <a:r>
              <a:rPr lang="zh-TW" altLang="en-US" sz="1900" b="1" u="sng">
                <a:solidFill>
                  <a:schemeClr val="accent5">
                    <a:lumMod val="75000"/>
                  </a:schemeClr>
                </a:solidFill>
                <a:latin typeface="Algerian"/>
                <a:ea typeface="新細明體"/>
              </a:rPr>
              <a:t>重點展品包括以一比一比例在展廳內重塑的榆林窟第</a:t>
            </a:r>
            <a:r>
              <a:rPr lang="en-US" sz="1900" b="1" u="sng">
                <a:solidFill>
                  <a:schemeClr val="accent5">
                    <a:lumMod val="75000"/>
                  </a:schemeClr>
                </a:solidFill>
                <a:latin typeface="Algerian"/>
              </a:rPr>
              <a:t>25</a:t>
            </a:r>
            <a:r>
              <a:rPr lang="zh-TW" altLang="en-US" sz="1900" b="1" u="sng">
                <a:solidFill>
                  <a:schemeClr val="accent5">
                    <a:lumMod val="75000"/>
                  </a:schemeClr>
                </a:solidFill>
                <a:latin typeface="Algerian"/>
                <a:ea typeface="新細明體"/>
              </a:rPr>
              <a:t>窟複製洞窟，以及洞內精美絕倫的壁畫。</a:t>
            </a:r>
            <a:r>
              <a:rPr lang="zh-TW" altLang="en-US" sz="1900" b="1">
                <a:solidFill>
                  <a:schemeClr val="accent5">
                    <a:lumMod val="75000"/>
                  </a:schemeClr>
                </a:solidFill>
                <a:latin typeface="Algerian"/>
                <a:ea typeface="新細明體"/>
              </a:rPr>
              <a:t>建於中唐時期的榆林窟，在敦煌石窟群中規模僅次於莫高窟，其中榆林窟第</a:t>
            </a:r>
            <a:r>
              <a:rPr lang="en-US" sz="1900" b="1">
                <a:solidFill>
                  <a:schemeClr val="accent5">
                    <a:lumMod val="75000"/>
                  </a:schemeClr>
                </a:solidFill>
                <a:latin typeface="Algerian"/>
              </a:rPr>
              <a:t>25</a:t>
            </a:r>
            <a:r>
              <a:rPr lang="zh-TW" altLang="en-US" sz="1900" b="1">
                <a:solidFill>
                  <a:schemeClr val="accent5">
                    <a:lumMod val="75000"/>
                  </a:schemeClr>
                </a:solidFill>
                <a:latin typeface="Algerian"/>
                <a:ea typeface="新細明體"/>
              </a:rPr>
              <a:t>窟更是少數於吐蕃統治瓜州初期所開鑿的石窟，既保存了盛唐風韻，亦滲入吐蕃文化的新養分，壁畫構圖宏偉壯觀，畫功細膩、用色艷麗，在敦煌石窟中難得一見。另外，展出的</a:t>
            </a:r>
            <a:r>
              <a:rPr lang="zh-TW" altLang="en-US" sz="1900" b="1" u="sng">
                <a:solidFill>
                  <a:schemeClr val="accent5">
                    <a:lumMod val="75000"/>
                  </a:schemeClr>
                </a:solidFill>
                <a:latin typeface="Algerian"/>
                <a:ea typeface="新細明體"/>
              </a:rPr>
              <a:t>莫高窟第</a:t>
            </a:r>
            <a:r>
              <a:rPr lang="en-US" sz="1900" b="1" u="sng">
                <a:solidFill>
                  <a:schemeClr val="accent5">
                    <a:lumMod val="75000"/>
                  </a:schemeClr>
                </a:solidFill>
                <a:latin typeface="Algerian"/>
              </a:rPr>
              <a:t>148</a:t>
            </a:r>
            <a:r>
              <a:rPr lang="zh-TW" altLang="en-US" sz="1900" b="1" u="sng">
                <a:solidFill>
                  <a:schemeClr val="accent5">
                    <a:lumMod val="75000"/>
                  </a:schemeClr>
                </a:solidFill>
                <a:latin typeface="Algerian"/>
                <a:ea typeface="新細明體"/>
              </a:rPr>
              <a:t>窟</a:t>
            </a:r>
            <a:r>
              <a:rPr lang="en-US" sz="1900" b="1" u="sng">
                <a:solidFill>
                  <a:schemeClr val="accent5">
                    <a:lumMod val="75000"/>
                  </a:schemeClr>
                </a:solidFill>
                <a:latin typeface="Algerian"/>
              </a:rPr>
              <a:t>《</a:t>
            </a:r>
            <a:r>
              <a:rPr lang="zh-TW" altLang="en-US" sz="1900" b="1" u="sng">
                <a:solidFill>
                  <a:schemeClr val="accent5">
                    <a:lumMod val="75000"/>
                  </a:schemeClr>
                </a:solidFill>
                <a:latin typeface="Algerian"/>
                <a:ea typeface="新細明體"/>
              </a:rPr>
              <a:t>藥師經變</a:t>
            </a:r>
            <a:r>
              <a:rPr lang="en-US" sz="1900" b="1" u="sng">
                <a:solidFill>
                  <a:schemeClr val="accent5">
                    <a:lumMod val="75000"/>
                  </a:schemeClr>
                </a:solidFill>
                <a:latin typeface="Algerian"/>
              </a:rPr>
              <a:t>》</a:t>
            </a:r>
            <a:r>
              <a:rPr lang="zh-TW" altLang="en-US" sz="1900" b="1">
                <a:solidFill>
                  <a:schemeClr val="accent5">
                    <a:lumMod val="75000"/>
                  </a:schemeClr>
                </a:solidFill>
                <a:latin typeface="Algerian"/>
                <a:ea typeface="新細明體"/>
              </a:rPr>
              <a:t>、彩繪大日如來佛鎏金銅頭像及臨摹絹畫</a:t>
            </a:r>
            <a:r>
              <a:rPr lang="en-US" sz="1900" b="1">
                <a:solidFill>
                  <a:schemeClr val="accent5">
                    <a:lumMod val="75000"/>
                  </a:schemeClr>
                </a:solidFill>
                <a:latin typeface="Algerian"/>
              </a:rPr>
              <a:t>《</a:t>
            </a:r>
            <a:r>
              <a:rPr lang="zh-TW" altLang="en-US" sz="1900" b="1">
                <a:solidFill>
                  <a:schemeClr val="accent5">
                    <a:lumMod val="75000"/>
                  </a:schemeClr>
                </a:solidFill>
                <a:latin typeface="Algerian"/>
                <a:ea typeface="新細明體"/>
              </a:rPr>
              <a:t>十一面觀音被帽地藏菩薩十王圖</a:t>
            </a:r>
            <a:r>
              <a:rPr lang="en-US" sz="1900" b="1">
                <a:solidFill>
                  <a:schemeClr val="accent5">
                    <a:lumMod val="75000"/>
                  </a:schemeClr>
                </a:solidFill>
                <a:latin typeface="Algerian"/>
              </a:rPr>
              <a:t>》</a:t>
            </a:r>
            <a:r>
              <a:rPr lang="zh-TW" altLang="en-US" sz="1900" b="1">
                <a:solidFill>
                  <a:schemeClr val="accent5">
                    <a:lumMod val="75000"/>
                  </a:schemeClr>
                </a:solidFill>
                <a:latin typeface="Algerian"/>
                <a:ea typeface="新細明體"/>
              </a:rPr>
              <a:t>等亦是敦煌珍品</a:t>
            </a:r>
            <a:r>
              <a:rPr lang="en-US" sz="1900" b="1">
                <a:solidFill>
                  <a:schemeClr val="accent5">
                    <a:lumMod val="75000"/>
                  </a:schemeClr>
                </a:solidFill>
                <a:latin typeface="Algerian"/>
              </a:rPr>
              <a:t>。</a:t>
            </a:r>
            <a:endParaRPr lang="zh-TW" altLang="en-US" sz="1900" b="1">
              <a:solidFill>
                <a:schemeClr val="accent5">
                  <a:lumMod val="75000"/>
                </a:schemeClr>
              </a:solidFill>
              <a:latin typeface="Algerian"/>
              <a:ea typeface="新細明體"/>
            </a:endParaRPr>
          </a:p>
        </p:txBody>
      </p:sp>
      <p:pic>
        <p:nvPicPr>
          <p:cNvPr id="6" name="圖片 6" descr="一張含有 文字 的圖片&#10;&#10;自動產生的描述">
            <a:extLst>
              <a:ext uri="{FF2B5EF4-FFF2-40B4-BE49-F238E27FC236}">
                <a16:creationId xmlns:a16="http://schemas.microsoft.com/office/drawing/2014/main" id="{EBDE3EDF-0A9D-6200-D03C-9CD7C039892F}"/>
              </a:ext>
            </a:extLst>
          </p:cNvPr>
          <p:cNvPicPr>
            <a:picLocks noChangeAspect="1"/>
          </p:cNvPicPr>
          <p:nvPr/>
        </p:nvPicPr>
        <p:blipFill rotWithShape="1">
          <a:blip r:embed="rId2"/>
          <a:srcRect l="10832" r="4590" b="-2"/>
          <a:stretch/>
        </p:blipFill>
        <p:spPr>
          <a:xfrm>
            <a:off x="7903029" y="227013"/>
            <a:ext cx="4058758" cy="3191256"/>
          </a:xfrm>
          <a:prstGeom prst="rect">
            <a:avLst/>
          </a:prstGeom>
        </p:spPr>
      </p:pic>
      <p:pic>
        <p:nvPicPr>
          <p:cNvPr id="11" name="圖片 12" descr="一張含有 文字 的圖片&#10;&#10;自動產生的描述">
            <a:extLst>
              <a:ext uri="{FF2B5EF4-FFF2-40B4-BE49-F238E27FC236}">
                <a16:creationId xmlns:a16="http://schemas.microsoft.com/office/drawing/2014/main" id="{B83C7209-6FE7-0159-C688-C0C6A532300C}"/>
              </a:ext>
            </a:extLst>
          </p:cNvPr>
          <p:cNvPicPr>
            <a:picLocks noChangeAspect="1"/>
          </p:cNvPicPr>
          <p:nvPr/>
        </p:nvPicPr>
        <p:blipFill rotWithShape="1">
          <a:blip r:embed="rId3"/>
          <a:srcRect l="2069" r="-2" b="-2"/>
          <a:stretch/>
        </p:blipFill>
        <p:spPr>
          <a:xfrm>
            <a:off x="7903029" y="3429002"/>
            <a:ext cx="4058758" cy="3191254"/>
          </a:xfrm>
          <a:prstGeom prst="rect">
            <a:avLst/>
          </a:prstGeom>
        </p:spPr>
      </p:pic>
      <p:sp>
        <p:nvSpPr>
          <p:cNvPr id="26" name="文字方塊 25">
            <a:extLst>
              <a:ext uri="{FF2B5EF4-FFF2-40B4-BE49-F238E27FC236}">
                <a16:creationId xmlns:a16="http://schemas.microsoft.com/office/drawing/2014/main" id="{B855B5B3-4BB6-E0AD-1450-E4710C19CC62}"/>
              </a:ext>
            </a:extLst>
          </p:cNvPr>
          <p:cNvSpPr txBox="1"/>
          <p:nvPr/>
        </p:nvSpPr>
        <p:spPr>
          <a:xfrm>
            <a:off x="6890195" y="236113"/>
            <a:ext cx="61026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a:solidFill>
                  <a:schemeClr val="accent2">
                    <a:lumMod val="40000"/>
                    <a:lumOff val="60000"/>
                  </a:schemeClr>
                </a:solidFill>
                <a:highlight>
                  <a:srgbClr val="000080"/>
                </a:highlight>
                <a:ea typeface="新細明體"/>
              </a:rPr>
              <a:t>莫高窯第148窯</a:t>
            </a:r>
          </a:p>
        </p:txBody>
      </p:sp>
      <p:sp>
        <p:nvSpPr>
          <p:cNvPr id="32" name="箭號: 向右 31">
            <a:extLst>
              <a:ext uri="{FF2B5EF4-FFF2-40B4-BE49-F238E27FC236}">
                <a16:creationId xmlns:a16="http://schemas.microsoft.com/office/drawing/2014/main" id="{68AC8094-D34C-45A9-406E-135BB7A78151}"/>
              </a:ext>
            </a:extLst>
          </p:cNvPr>
          <p:cNvSpPr/>
          <p:nvPr/>
        </p:nvSpPr>
        <p:spPr>
          <a:xfrm>
            <a:off x="7265830" y="1631324"/>
            <a:ext cx="697605" cy="386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2241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strips(downLeft)">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5" grpId="0"/>
      <p:bldP spid="26" grpId="0"/>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圖片 4" descr="一張含有 文字, 室內, 家電用品 的圖片&#10;&#10;自動產生的描述">
            <a:extLst>
              <a:ext uri="{FF2B5EF4-FFF2-40B4-BE49-F238E27FC236}">
                <a16:creationId xmlns:a16="http://schemas.microsoft.com/office/drawing/2014/main" id="{220CBE91-4409-A9BA-5FF1-455AC31A8D7D}"/>
              </a:ext>
            </a:extLst>
          </p:cNvPr>
          <p:cNvPicPr>
            <a:picLocks noChangeAspect="1"/>
          </p:cNvPicPr>
          <p:nvPr/>
        </p:nvPicPr>
        <p:blipFill rotWithShape="1">
          <a:blip r:embed="rId2"/>
          <a:srcRect t="6920" r="-2" b="6918"/>
          <a:stretch/>
        </p:blipFill>
        <p:spPr>
          <a:xfrm rot="5400000">
            <a:off x="6708323" y="1366792"/>
            <a:ext cx="6382512" cy="4124416"/>
          </a:xfrm>
          <a:prstGeom prst="rect">
            <a:avLst/>
          </a:prstGeom>
        </p:spPr>
      </p:pic>
      <p:sp>
        <p:nvSpPr>
          <p:cNvPr id="50" name="Rectangle 41">
            <a:extLst>
              <a:ext uri="{FF2B5EF4-FFF2-40B4-BE49-F238E27FC236}">
                <a16:creationId xmlns:a16="http://schemas.microsoft.com/office/drawing/2014/main" id="{891D1FF4-7F97-4936-9A4C-9FB71D8FB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a:extLst>
              <a:ext uri="{FF2B5EF4-FFF2-40B4-BE49-F238E27FC236}">
                <a16:creationId xmlns:a16="http://schemas.microsoft.com/office/drawing/2014/main" id="{7740ECA5-E958-959B-0826-1BEC6F248CB1}"/>
              </a:ext>
            </a:extLst>
          </p:cNvPr>
          <p:cNvSpPr>
            <a:spLocks noGrp="1"/>
          </p:cNvSpPr>
          <p:nvPr>
            <p:ph type="title"/>
          </p:nvPr>
        </p:nvSpPr>
        <p:spPr>
          <a:xfrm>
            <a:off x="233680" y="496055"/>
            <a:ext cx="6281928" cy="825876"/>
          </a:xfrm>
        </p:spPr>
        <p:txBody>
          <a:bodyPr>
            <a:normAutofit fontScale="90000"/>
          </a:bodyPr>
          <a:lstStyle/>
          <a:p>
            <a:r>
              <a:rPr lang="zh-TW" altLang="en-US" b="1" i="1">
                <a:highlight>
                  <a:srgbClr val="808080"/>
                </a:highlight>
                <a:latin typeface="Aharoni"/>
                <a:ea typeface="新細明體"/>
                <a:cs typeface="Aharoni"/>
              </a:rPr>
              <a:t>漢代陶器特色</a:t>
            </a:r>
            <a:r>
              <a:rPr lang="zh-TW" altLang="en-US" b="1" i="1">
                <a:highlight>
                  <a:srgbClr val="808080"/>
                </a:highlight>
                <a:latin typeface="Aharoni"/>
                <a:ea typeface="新細明體"/>
              </a:rPr>
              <a:t/>
            </a:r>
            <a:br>
              <a:rPr lang="zh-TW" altLang="en-US" b="1" i="1">
                <a:highlight>
                  <a:srgbClr val="808080"/>
                </a:highlight>
                <a:latin typeface="Aharoni"/>
                <a:ea typeface="新細明體"/>
              </a:rPr>
            </a:br>
            <a:endParaRPr lang="zh-TW" altLang="en-US">
              <a:highlight>
                <a:srgbClr val="808080"/>
              </a:highlight>
              <a:ea typeface="新細明體"/>
            </a:endParaRPr>
          </a:p>
        </p:txBody>
      </p:sp>
      <p:sp>
        <p:nvSpPr>
          <p:cNvPr id="37" name="Content Placeholder 30">
            <a:extLst>
              <a:ext uri="{FF2B5EF4-FFF2-40B4-BE49-F238E27FC236}">
                <a16:creationId xmlns:a16="http://schemas.microsoft.com/office/drawing/2014/main" id="{1C140DCC-4911-C1C2-8B1B-78CC965C207E}"/>
              </a:ext>
            </a:extLst>
          </p:cNvPr>
          <p:cNvSpPr>
            <a:spLocks noGrp="1"/>
          </p:cNvSpPr>
          <p:nvPr>
            <p:ph idx="1"/>
          </p:nvPr>
        </p:nvSpPr>
        <p:spPr>
          <a:xfrm>
            <a:off x="233680" y="940738"/>
            <a:ext cx="6281928" cy="5455763"/>
          </a:xfrm>
        </p:spPr>
        <p:txBody>
          <a:bodyPr vert="horz" lIns="91440" tIns="45720" rIns="91440" bIns="45720" rtlCol="0" anchor="t">
            <a:normAutofit fontScale="92500"/>
          </a:bodyPr>
          <a:lstStyle/>
          <a:p>
            <a:pPr marL="0" indent="0">
              <a:buNone/>
            </a:pPr>
            <a:r>
              <a:rPr lang="zh-TW" altLang="en-US" sz="2400">
                <a:solidFill>
                  <a:schemeClr val="accent1">
                    <a:lumMod val="20000"/>
                    <a:lumOff val="80000"/>
                  </a:schemeClr>
                </a:solidFill>
                <a:highlight>
                  <a:srgbClr val="808080"/>
                </a:highlight>
                <a:ea typeface="新細明體"/>
              </a:rPr>
              <a:t>漢代極富特色的彩繪陶器，用泥土為坯胎、經入窯燒制的器物。主要是各種飲食器、貯藏器等容器，也包括其他生活用具，以及專為隨葬而製作的冥器。因年代和地區的差異，器物的種類形態、製法、紋飾及燒成溫度等都有所不同。大體上可分</a:t>
            </a:r>
            <a:r>
              <a:rPr lang="zh-TW" altLang="en-US" sz="2400" u="sng">
                <a:solidFill>
                  <a:schemeClr val="accent1">
                    <a:lumMod val="20000"/>
                    <a:lumOff val="80000"/>
                  </a:schemeClr>
                </a:solidFill>
                <a:highlight>
                  <a:srgbClr val="808080"/>
                </a:highlight>
                <a:ea typeface="新細明體"/>
              </a:rPr>
              <a:t>灰陶、硬陶、釉陶和青瓷</a:t>
            </a:r>
            <a:r>
              <a:rPr lang="zh-TW" altLang="en-US" sz="2400">
                <a:solidFill>
                  <a:schemeClr val="accent1">
                    <a:lumMod val="20000"/>
                    <a:lumOff val="80000"/>
                  </a:schemeClr>
                </a:solidFill>
                <a:highlight>
                  <a:srgbClr val="808080"/>
                </a:highlight>
                <a:ea typeface="新細明體"/>
              </a:rPr>
              <a:t> 4大類。</a:t>
            </a:r>
            <a:endParaRPr lang="zh-TW" sz="2400">
              <a:solidFill>
                <a:schemeClr val="accent1">
                  <a:lumMod val="20000"/>
                  <a:lumOff val="80000"/>
                </a:schemeClr>
              </a:solidFill>
              <a:highlight>
                <a:srgbClr val="808080"/>
              </a:highlight>
              <a:ea typeface="新細明體"/>
            </a:endParaRPr>
          </a:p>
          <a:p>
            <a:pPr marL="0" indent="0">
              <a:buNone/>
            </a:pPr>
            <a:r>
              <a:rPr lang="zh-TW" altLang="en-US" sz="2400">
                <a:solidFill>
                  <a:schemeClr val="accent1">
                    <a:lumMod val="20000"/>
                    <a:lumOff val="80000"/>
                  </a:schemeClr>
                </a:solidFill>
                <a:highlight>
                  <a:srgbClr val="808080"/>
                </a:highlight>
                <a:ea typeface="新細明體"/>
              </a:rPr>
              <a:t>其制法是在已燒成的陶胎上加上</a:t>
            </a:r>
            <a:r>
              <a:rPr lang="zh-TW" altLang="en-US" sz="2400" u="sng">
                <a:solidFill>
                  <a:schemeClr val="accent1">
                    <a:lumMod val="20000"/>
                    <a:lumOff val="80000"/>
                  </a:schemeClr>
                </a:solidFill>
                <a:highlight>
                  <a:srgbClr val="808080"/>
                </a:highlight>
                <a:ea typeface="新細明體"/>
              </a:rPr>
              <a:t>白粉</a:t>
            </a:r>
            <a:r>
              <a:rPr lang="zh-TW" altLang="en-US" sz="2400">
                <a:solidFill>
                  <a:schemeClr val="accent1">
                    <a:lumMod val="20000"/>
                    <a:lumOff val="80000"/>
                  </a:schemeClr>
                </a:solidFill>
                <a:highlight>
                  <a:srgbClr val="808080"/>
                </a:highlight>
                <a:ea typeface="新細明體"/>
              </a:rPr>
              <a:t>，然後施</a:t>
            </a:r>
            <a:r>
              <a:rPr lang="zh-TW" altLang="en-US" sz="2400" u="sng">
                <a:solidFill>
                  <a:schemeClr val="accent1">
                    <a:lumMod val="20000"/>
                    <a:lumOff val="80000"/>
                  </a:schemeClr>
                </a:solidFill>
                <a:highlight>
                  <a:srgbClr val="808080"/>
                </a:highlight>
                <a:ea typeface="新細明體"/>
              </a:rPr>
              <a:t>彩繪</a:t>
            </a:r>
            <a:r>
              <a:rPr lang="zh-TW" altLang="en-US" sz="2400">
                <a:solidFill>
                  <a:schemeClr val="accent1">
                    <a:lumMod val="20000"/>
                    <a:lumOff val="80000"/>
                  </a:schemeClr>
                </a:solidFill>
                <a:highlight>
                  <a:srgbClr val="808080"/>
                </a:highlight>
                <a:ea typeface="新細明體"/>
              </a:rPr>
              <a:t>而成，</a:t>
            </a:r>
            <a:r>
              <a:rPr lang="zh-TW" altLang="en-US" sz="2400" u="sng">
                <a:solidFill>
                  <a:schemeClr val="accent1">
                    <a:lumMod val="20000"/>
                    <a:lumOff val="80000"/>
                  </a:schemeClr>
                </a:solidFill>
                <a:highlight>
                  <a:srgbClr val="808080"/>
                </a:highlight>
                <a:ea typeface="新細明體"/>
              </a:rPr>
              <a:t>花紋</a:t>
            </a:r>
            <a:r>
              <a:rPr lang="zh-TW" altLang="en-US" sz="2400">
                <a:solidFill>
                  <a:schemeClr val="accent1">
                    <a:lumMod val="20000"/>
                    <a:lumOff val="80000"/>
                  </a:schemeClr>
                </a:solidFill>
                <a:highlight>
                  <a:srgbClr val="808080"/>
                </a:highlight>
                <a:ea typeface="新細明體"/>
              </a:rPr>
              <a:t>裝飾設計獨特，與漢代漆器，紡織物有密切關係，色彩以</a:t>
            </a:r>
            <a:r>
              <a:rPr lang="zh-TW" altLang="en-US" sz="2400" u="sng">
                <a:solidFill>
                  <a:schemeClr val="accent1">
                    <a:lumMod val="20000"/>
                    <a:lumOff val="80000"/>
                  </a:schemeClr>
                </a:solidFill>
                <a:highlight>
                  <a:srgbClr val="808080"/>
                </a:highlight>
                <a:ea typeface="新細明體"/>
              </a:rPr>
              <a:t>朱紅、黑、白</a:t>
            </a:r>
            <a:r>
              <a:rPr lang="zh-TW" altLang="en-US" sz="2400">
                <a:solidFill>
                  <a:schemeClr val="accent1">
                    <a:lumMod val="20000"/>
                    <a:lumOff val="80000"/>
                  </a:schemeClr>
                </a:solidFill>
                <a:highlight>
                  <a:srgbClr val="808080"/>
                </a:highlight>
                <a:ea typeface="新細明體"/>
              </a:rPr>
              <a:t>爲主，形成對比或陪襯的效果極富裝飾趣味。</a:t>
            </a:r>
            <a:endParaRPr lang="zh-TW" sz="2400">
              <a:solidFill>
                <a:schemeClr val="accent1">
                  <a:lumMod val="20000"/>
                  <a:lumOff val="80000"/>
                </a:schemeClr>
              </a:solidFill>
              <a:highlight>
                <a:srgbClr val="808080"/>
              </a:highlight>
              <a:ea typeface="新細明體"/>
            </a:endParaRPr>
          </a:p>
          <a:p>
            <a:pPr marL="0" indent="0">
              <a:buNone/>
            </a:pPr>
            <a:r>
              <a:rPr lang="zh-TW" altLang="en-US" sz="2400">
                <a:solidFill>
                  <a:schemeClr val="accent1">
                    <a:lumMod val="20000"/>
                    <a:lumOff val="80000"/>
                  </a:schemeClr>
                </a:solidFill>
                <a:highlight>
                  <a:srgbClr val="808080"/>
                </a:highlight>
                <a:ea typeface="新細明體"/>
              </a:rPr>
              <a:t>漢代陶器發展于以</a:t>
            </a:r>
            <a:r>
              <a:rPr lang="zh-TW" altLang="en-US" sz="2400" u="sng">
                <a:solidFill>
                  <a:schemeClr val="accent1">
                    <a:lumMod val="20000"/>
                    <a:lumOff val="80000"/>
                  </a:schemeClr>
                </a:solidFill>
                <a:highlight>
                  <a:srgbClr val="808080"/>
                </a:highlight>
                <a:ea typeface="新細明體"/>
              </a:rPr>
              <a:t>人殉</a:t>
            </a:r>
            <a:r>
              <a:rPr lang="zh-TW" altLang="en-US" sz="2400">
                <a:solidFill>
                  <a:schemeClr val="accent1">
                    <a:lumMod val="20000"/>
                    <a:lumOff val="80000"/>
                  </a:schemeClr>
                </a:solidFill>
                <a:highlight>
                  <a:srgbClr val="808080"/>
                </a:highlight>
                <a:ea typeface="新細明體"/>
              </a:rPr>
              <a:t>的喪葬風俗、禮制漸廢，刺激了陶塑明器的制造；行行式式的陶瓷</a:t>
            </a:r>
            <a:r>
              <a:rPr lang="zh-TW" altLang="en-US" sz="2400" u="sng">
                <a:solidFill>
                  <a:schemeClr val="accent1">
                    <a:lumMod val="20000"/>
                    <a:lumOff val="80000"/>
                  </a:schemeClr>
                </a:solidFill>
                <a:highlight>
                  <a:srgbClr val="808080"/>
                </a:highlight>
                <a:ea typeface="新細明體"/>
              </a:rPr>
              <a:t>生活器皿</a:t>
            </a:r>
            <a:r>
              <a:rPr lang="zh-TW" altLang="en-US" sz="2400">
                <a:solidFill>
                  <a:schemeClr val="accent1">
                    <a:lumMod val="20000"/>
                    <a:lumOff val="80000"/>
                  </a:schemeClr>
                </a:solidFill>
                <a:highlight>
                  <a:srgbClr val="808080"/>
                </a:highlight>
                <a:ea typeface="新細明體"/>
              </a:rPr>
              <a:t>、</a:t>
            </a:r>
            <a:r>
              <a:rPr lang="zh-TW" altLang="en-US" sz="2400" u="sng">
                <a:solidFill>
                  <a:schemeClr val="accent1">
                    <a:lumMod val="20000"/>
                    <a:lumOff val="80000"/>
                  </a:schemeClr>
                </a:solidFill>
                <a:highlight>
                  <a:srgbClr val="808080"/>
                </a:highlight>
                <a:ea typeface="新細明體"/>
              </a:rPr>
              <a:t>侍從奴僕</a:t>
            </a:r>
            <a:r>
              <a:rPr lang="zh-TW" altLang="en-US" sz="2400">
                <a:solidFill>
                  <a:schemeClr val="accent1">
                    <a:lumMod val="20000"/>
                    <a:lumOff val="80000"/>
                  </a:schemeClr>
                </a:solidFill>
                <a:highlight>
                  <a:srgbClr val="808080"/>
                </a:highlight>
                <a:ea typeface="新細明體"/>
              </a:rPr>
              <a:t>、</a:t>
            </a:r>
            <a:r>
              <a:rPr lang="zh-TW" altLang="en-US" sz="2400" u="sng">
                <a:solidFill>
                  <a:schemeClr val="accent1">
                    <a:lumMod val="20000"/>
                    <a:lumOff val="80000"/>
                  </a:schemeClr>
                </a:solidFill>
                <a:highlight>
                  <a:srgbClr val="808080"/>
                </a:highlight>
                <a:ea typeface="新細明體"/>
              </a:rPr>
              <a:t>畜生</a:t>
            </a:r>
            <a:r>
              <a:rPr lang="zh-TW" altLang="en-US" sz="2400">
                <a:solidFill>
                  <a:schemeClr val="accent1">
                    <a:lumMod val="20000"/>
                    <a:lumOff val="80000"/>
                  </a:schemeClr>
                </a:solidFill>
                <a:highlight>
                  <a:srgbClr val="808080"/>
                </a:highlight>
                <a:ea typeface="新細明體"/>
              </a:rPr>
              <a:t>車馬大量地在墓葬出現。這些器物不但可視為漢化陶塑藝術來加以欣賞，而且更是研究漢代先民生活的珍貴資料</a:t>
            </a:r>
          </a:p>
          <a:p>
            <a:pPr marL="0" indent="0">
              <a:buNone/>
            </a:pPr>
            <a:endParaRPr lang="zh-TW" altLang="en-US" sz="2400">
              <a:solidFill>
                <a:schemeClr val="accent1">
                  <a:lumMod val="20000"/>
                  <a:lumOff val="80000"/>
                </a:schemeClr>
              </a:solidFill>
              <a:highlight>
                <a:srgbClr val="808080"/>
              </a:highlight>
              <a:ea typeface="新細明體"/>
            </a:endParaRPr>
          </a:p>
          <a:p>
            <a:pPr marL="0" indent="0">
              <a:buNone/>
            </a:pPr>
            <a:endParaRPr lang="zh-TW" altLang="en-US" sz="2400">
              <a:solidFill>
                <a:schemeClr val="accent1">
                  <a:lumMod val="20000"/>
                  <a:lumOff val="80000"/>
                </a:schemeClr>
              </a:solidFill>
              <a:highlight>
                <a:srgbClr val="808080"/>
              </a:highlight>
              <a:ea typeface="新細明體"/>
            </a:endParaRPr>
          </a:p>
        </p:txBody>
      </p:sp>
      <p:sp>
        <p:nvSpPr>
          <p:cNvPr id="5" name="箭號: 向右 4">
            <a:extLst>
              <a:ext uri="{FF2B5EF4-FFF2-40B4-BE49-F238E27FC236}">
                <a16:creationId xmlns:a16="http://schemas.microsoft.com/office/drawing/2014/main" id="{1EB04187-409F-7A1F-24EA-BB48C21E935A}"/>
              </a:ext>
            </a:extLst>
          </p:cNvPr>
          <p:cNvSpPr/>
          <p:nvPr/>
        </p:nvSpPr>
        <p:spPr>
          <a:xfrm>
            <a:off x="5978768" y="234461"/>
            <a:ext cx="1914769" cy="771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ea typeface="新細明體"/>
              </a:rPr>
              <a:t>彩繪獨角獸</a:t>
            </a:r>
          </a:p>
        </p:txBody>
      </p:sp>
    </p:spTree>
    <p:extLst>
      <p:ext uri="{BB962C8B-B14F-4D97-AF65-F5344CB8AC3E}">
        <p14:creationId xmlns:p14="http://schemas.microsoft.com/office/powerpoint/2010/main" val="62526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圖片 4" descr="一張含有 杯子, 室內, 餐具, 碗 的圖片&#10;&#10;自動產生的描述">
            <a:extLst>
              <a:ext uri="{FF2B5EF4-FFF2-40B4-BE49-F238E27FC236}">
                <a16:creationId xmlns:a16="http://schemas.microsoft.com/office/drawing/2014/main" id="{150E9180-A168-4CFC-84FE-0D655C74AE47}"/>
              </a:ext>
            </a:extLst>
          </p:cNvPr>
          <p:cNvPicPr>
            <a:picLocks noChangeAspect="1"/>
          </p:cNvPicPr>
          <p:nvPr/>
        </p:nvPicPr>
        <p:blipFill rotWithShape="1">
          <a:blip r:embed="rId2"/>
          <a:srcRect t="13839" r="-2" b="-2"/>
          <a:stretch/>
        </p:blipFill>
        <p:spPr>
          <a:xfrm rot="5400000">
            <a:off x="6708323" y="1366792"/>
            <a:ext cx="6382512" cy="4124416"/>
          </a:xfrm>
          <a:prstGeom prst="rect">
            <a:avLst/>
          </a:prstGeom>
        </p:spPr>
      </p:pic>
      <p:sp>
        <p:nvSpPr>
          <p:cNvPr id="31" name="Rectangle 13">
            <a:extLst>
              <a:ext uri="{FF2B5EF4-FFF2-40B4-BE49-F238E27FC236}">
                <a16:creationId xmlns:a16="http://schemas.microsoft.com/office/drawing/2014/main" id="{891D1FF4-7F97-4936-9A4C-9FB71D8FB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a:extLst>
              <a:ext uri="{FF2B5EF4-FFF2-40B4-BE49-F238E27FC236}">
                <a16:creationId xmlns:a16="http://schemas.microsoft.com/office/drawing/2014/main" id="{559698E9-4967-5545-334D-EF46C8C95785}"/>
              </a:ext>
            </a:extLst>
          </p:cNvPr>
          <p:cNvSpPr>
            <a:spLocks noGrp="1"/>
          </p:cNvSpPr>
          <p:nvPr>
            <p:ph type="title"/>
          </p:nvPr>
        </p:nvSpPr>
        <p:spPr>
          <a:xfrm>
            <a:off x="233680" y="242055"/>
            <a:ext cx="6916928" cy="1011491"/>
          </a:xfrm>
        </p:spPr>
        <p:txBody>
          <a:bodyPr>
            <a:normAutofit/>
          </a:bodyPr>
          <a:lstStyle/>
          <a:p>
            <a:r>
              <a:rPr lang="zh-TW" altLang="en-US" b="1" i="1">
                <a:highlight>
                  <a:srgbClr val="C0C0C0"/>
                </a:highlight>
                <a:latin typeface="Aharoni"/>
                <a:ea typeface="新細明體"/>
                <a:cs typeface="Aharoni"/>
              </a:rPr>
              <a:t>三國晉南北朝陶瓷特色</a:t>
            </a:r>
            <a:endParaRPr lang="zh-TW" altLang="en-US" b="1" i="1">
              <a:highlight>
                <a:srgbClr val="C0C0C0"/>
              </a:highlight>
              <a:latin typeface="Aharoni"/>
              <a:cs typeface="Aharoni"/>
            </a:endParaRPr>
          </a:p>
        </p:txBody>
      </p:sp>
      <p:sp>
        <p:nvSpPr>
          <p:cNvPr id="9" name="Content Placeholder 8">
            <a:extLst>
              <a:ext uri="{FF2B5EF4-FFF2-40B4-BE49-F238E27FC236}">
                <a16:creationId xmlns:a16="http://schemas.microsoft.com/office/drawing/2014/main" id="{EE867640-D526-43DC-BC98-5EC02962935E}"/>
              </a:ext>
            </a:extLst>
          </p:cNvPr>
          <p:cNvSpPr>
            <a:spLocks noGrp="1"/>
          </p:cNvSpPr>
          <p:nvPr>
            <p:ph idx="1"/>
          </p:nvPr>
        </p:nvSpPr>
        <p:spPr>
          <a:xfrm>
            <a:off x="233680" y="1243584"/>
            <a:ext cx="6379621" cy="5270148"/>
          </a:xfrm>
        </p:spPr>
        <p:txBody>
          <a:bodyPr vert="horz" lIns="91440" tIns="45720" rIns="91440" bIns="45720" rtlCol="0" anchor="t">
            <a:normAutofit/>
          </a:bodyPr>
          <a:lstStyle/>
          <a:p>
            <a:pPr marL="0" indent="0">
              <a:buNone/>
            </a:pPr>
            <a:r>
              <a:rPr lang="zh-TW" altLang="en-US" sz="2400" b="1">
                <a:solidFill>
                  <a:schemeClr val="bg2">
                    <a:lumMod val="50000"/>
                  </a:schemeClr>
                </a:solidFill>
                <a:highlight>
                  <a:srgbClr val="C0C0C0"/>
                </a:highlight>
                <a:latin typeface="Aharoni"/>
                <a:ea typeface="新細明體"/>
                <a:cs typeface="Aharoni"/>
              </a:rPr>
              <a:t>此期戰爭頻繁是中國動蕩不安的時代，但陶瓷工藝仍有可觀發展，這時南方以燒造青瓷為主，窯場集中婺州窯地區，生產日用器具如</a:t>
            </a:r>
            <a:r>
              <a:rPr lang="zh-TW" altLang="en-US" sz="2400" b="1" u="sng">
                <a:solidFill>
                  <a:schemeClr val="bg2">
                    <a:lumMod val="50000"/>
                  </a:schemeClr>
                </a:solidFill>
                <a:highlight>
                  <a:srgbClr val="C0C0C0"/>
                </a:highlight>
                <a:latin typeface="Aharoni"/>
                <a:ea typeface="新細明體"/>
                <a:cs typeface="Aharoni"/>
              </a:rPr>
              <a:t>罐、碗、壺、碟</a:t>
            </a:r>
            <a:r>
              <a:rPr lang="zh-TW" altLang="en-US" sz="2400" b="1">
                <a:solidFill>
                  <a:schemeClr val="bg2">
                    <a:lumMod val="50000"/>
                  </a:schemeClr>
                </a:solidFill>
                <a:highlight>
                  <a:srgbClr val="C0C0C0"/>
                </a:highlight>
                <a:latin typeface="Aharoni"/>
                <a:ea typeface="新細明體"/>
                <a:cs typeface="Aharoni"/>
              </a:rPr>
              <a:t>等，形式多樣，其中以</a:t>
            </a:r>
            <a:r>
              <a:rPr lang="zh-TW" altLang="en-US" sz="2400" b="1" u="sng">
                <a:solidFill>
                  <a:schemeClr val="bg2">
                    <a:lumMod val="50000"/>
                  </a:schemeClr>
                </a:solidFill>
                <a:highlight>
                  <a:srgbClr val="C0C0C0"/>
                </a:highlight>
                <a:latin typeface="Aharoni"/>
                <a:ea typeface="新細明體"/>
                <a:cs typeface="Aharoni"/>
              </a:rPr>
              <a:t>水盂、鷄頭壺及穀倉罐</a:t>
            </a:r>
            <a:r>
              <a:rPr lang="zh-TW" altLang="en-US" sz="2400" b="1">
                <a:solidFill>
                  <a:schemeClr val="bg2">
                    <a:lumMod val="50000"/>
                  </a:schemeClr>
                </a:solidFill>
                <a:highlight>
                  <a:srgbClr val="C0C0C0"/>
                </a:highlight>
                <a:latin typeface="Aharoni"/>
                <a:ea typeface="新細明體"/>
                <a:cs typeface="Aharoni"/>
              </a:rPr>
              <a:t>最具特色。北方發展稍晚，日常用器造型較大。這時期的裝飾技法流行</a:t>
            </a:r>
            <a:r>
              <a:rPr lang="zh-TW" altLang="en-US" sz="2400" b="1" u="sng">
                <a:solidFill>
                  <a:schemeClr val="bg2">
                    <a:lumMod val="50000"/>
                  </a:schemeClr>
                </a:solidFill>
                <a:highlight>
                  <a:srgbClr val="C0C0C0"/>
                </a:highlight>
                <a:latin typeface="Aharoni"/>
                <a:ea typeface="新細明體"/>
                <a:cs typeface="Aharoni"/>
              </a:rPr>
              <a:t>堆貼模印、刻畫花紋</a:t>
            </a:r>
            <a:r>
              <a:rPr lang="zh-TW" altLang="en-US" sz="2400" b="1">
                <a:solidFill>
                  <a:schemeClr val="bg2">
                    <a:lumMod val="50000"/>
                  </a:schemeClr>
                </a:solidFill>
                <a:highlight>
                  <a:srgbClr val="C0C0C0"/>
                </a:highlight>
                <a:latin typeface="Aharoni"/>
                <a:ea typeface="新細明體"/>
                <a:cs typeface="Aharoni"/>
              </a:rPr>
              <a:t>由於佛教傳人中國，</a:t>
            </a:r>
            <a:r>
              <a:rPr lang="zh-TW" altLang="en-US" sz="2400" b="1" u="sng">
                <a:solidFill>
                  <a:schemeClr val="bg2">
                    <a:lumMod val="50000"/>
                  </a:schemeClr>
                </a:solidFill>
                <a:highlight>
                  <a:srgbClr val="C0C0C0"/>
                </a:highlight>
                <a:latin typeface="Aharoni"/>
                <a:ea typeface="新細明體"/>
                <a:cs typeface="Aharoni"/>
              </a:rPr>
              <a:t>蓮花瓣紋</a:t>
            </a:r>
            <a:r>
              <a:rPr lang="zh-TW" altLang="en-US" sz="2400" b="1">
                <a:solidFill>
                  <a:schemeClr val="bg2">
                    <a:lumMod val="50000"/>
                  </a:schemeClr>
                </a:solidFill>
                <a:highlight>
                  <a:srgbClr val="C0C0C0"/>
                </a:highlight>
                <a:latin typeface="Aharoni"/>
                <a:ea typeface="新細明體"/>
                <a:cs typeface="Aharoni"/>
              </a:rPr>
              <a:t>。模貼造像等在佛教具有特殊意義的題材花紋成爲此時期最具特色的紋樣。西晉時的直口扁圓腹四系罐、豆行燈、圜底圓腹心形紐蓋盂，西晉末東晉時的圓肩筒腹平底四系覆缽式蓋罐、點彩圓腹蓋盂，南朝時的侈口淺腹圜底盤等。</a:t>
            </a:r>
          </a:p>
        </p:txBody>
      </p:sp>
      <p:sp>
        <p:nvSpPr>
          <p:cNvPr id="3" name="箭號: 向右 2">
            <a:extLst>
              <a:ext uri="{FF2B5EF4-FFF2-40B4-BE49-F238E27FC236}">
                <a16:creationId xmlns:a16="http://schemas.microsoft.com/office/drawing/2014/main" id="{256136E5-953F-0578-619F-EE22CEDA2FC9}"/>
              </a:ext>
            </a:extLst>
          </p:cNvPr>
          <p:cNvSpPr/>
          <p:nvPr/>
        </p:nvSpPr>
        <p:spPr>
          <a:xfrm>
            <a:off x="6740769" y="3428999"/>
            <a:ext cx="2071076" cy="488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ea typeface="新細明體"/>
              </a:rPr>
              <a:t>青釉貼鋪首紋盤</a:t>
            </a:r>
          </a:p>
        </p:txBody>
      </p:sp>
    </p:spTree>
    <p:extLst>
      <p:ext uri="{BB962C8B-B14F-4D97-AF65-F5344CB8AC3E}">
        <p14:creationId xmlns:p14="http://schemas.microsoft.com/office/powerpoint/2010/main" val="26029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圖片 4" descr="一張含有 牆, 室內 的圖片&#10;&#10;自動產生的描述">
            <a:extLst>
              <a:ext uri="{FF2B5EF4-FFF2-40B4-BE49-F238E27FC236}">
                <a16:creationId xmlns:a16="http://schemas.microsoft.com/office/drawing/2014/main" id="{F0176BDE-9E37-4303-92E6-1838658D06B7}"/>
              </a:ext>
            </a:extLst>
          </p:cNvPr>
          <p:cNvPicPr>
            <a:picLocks noChangeAspect="1"/>
          </p:cNvPicPr>
          <p:nvPr/>
        </p:nvPicPr>
        <p:blipFill rotWithShape="1">
          <a:blip r:embed="rId2"/>
          <a:srcRect l="23380" r="11999" b="-2"/>
          <a:stretch/>
        </p:blipFill>
        <p:spPr>
          <a:xfrm>
            <a:off x="7837371" y="237744"/>
            <a:ext cx="4124416" cy="6382512"/>
          </a:xfrm>
          <a:prstGeom prst="rect">
            <a:avLst/>
          </a:prstGeom>
        </p:spPr>
      </p:pic>
      <p:sp>
        <p:nvSpPr>
          <p:cNvPr id="37" name="Rectangle 32">
            <a:extLst>
              <a:ext uri="{FF2B5EF4-FFF2-40B4-BE49-F238E27FC236}">
                <a16:creationId xmlns:a16="http://schemas.microsoft.com/office/drawing/2014/main" id="{891D1FF4-7F97-4936-9A4C-9FB71D8FB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a:extLst>
              <a:ext uri="{FF2B5EF4-FFF2-40B4-BE49-F238E27FC236}">
                <a16:creationId xmlns:a16="http://schemas.microsoft.com/office/drawing/2014/main" id="{DEFF6C12-97C5-B799-E52D-CAB7AC10F2DD}"/>
              </a:ext>
            </a:extLst>
          </p:cNvPr>
          <p:cNvSpPr>
            <a:spLocks noGrp="1"/>
          </p:cNvSpPr>
          <p:nvPr>
            <p:ph type="title"/>
          </p:nvPr>
        </p:nvSpPr>
        <p:spPr>
          <a:xfrm>
            <a:off x="233680" y="242055"/>
            <a:ext cx="6916928" cy="1382720"/>
          </a:xfrm>
        </p:spPr>
        <p:txBody>
          <a:bodyPr>
            <a:normAutofit/>
          </a:bodyPr>
          <a:lstStyle/>
          <a:p>
            <a:r>
              <a:rPr lang="zh-TW" altLang="en-US" b="1" i="1">
                <a:highlight>
                  <a:srgbClr val="C0C0C0"/>
                </a:highlight>
                <a:latin typeface="Aharoni"/>
                <a:ea typeface="新細明體"/>
                <a:cs typeface="Aharoni"/>
              </a:rPr>
              <a:t>隋唐陶瓷特色</a:t>
            </a:r>
          </a:p>
        </p:txBody>
      </p:sp>
      <p:sp>
        <p:nvSpPr>
          <p:cNvPr id="28" name="Content Placeholder 8">
            <a:extLst>
              <a:ext uri="{FF2B5EF4-FFF2-40B4-BE49-F238E27FC236}">
                <a16:creationId xmlns:a16="http://schemas.microsoft.com/office/drawing/2014/main" id="{BF93000A-D709-AA24-4F76-433FC15F4720}"/>
              </a:ext>
            </a:extLst>
          </p:cNvPr>
          <p:cNvSpPr>
            <a:spLocks noGrp="1"/>
          </p:cNvSpPr>
          <p:nvPr>
            <p:ph idx="1"/>
          </p:nvPr>
        </p:nvSpPr>
        <p:spPr>
          <a:xfrm>
            <a:off x="380219" y="1243585"/>
            <a:ext cx="5959543" cy="4791455"/>
          </a:xfrm>
        </p:spPr>
        <p:txBody>
          <a:bodyPr vert="horz" lIns="91440" tIns="45720" rIns="91440" bIns="45720" rtlCol="0" anchor="t">
            <a:noAutofit/>
          </a:bodyPr>
          <a:lstStyle/>
          <a:p>
            <a:pPr marL="0" indent="0">
              <a:buNone/>
            </a:pPr>
            <a:r>
              <a:rPr lang="zh-TW" altLang="en-US" sz="3100">
                <a:solidFill>
                  <a:schemeClr val="bg2">
                    <a:lumMod val="90000"/>
                  </a:schemeClr>
                </a:solidFill>
                <a:highlight>
                  <a:srgbClr val="008080"/>
                </a:highlight>
                <a:ea typeface="新細明體"/>
              </a:rPr>
              <a:t>隋唐時代中國步進長期統一局面，民生平安，經濟迅速發展。陶瓷工藝日臻成熟，有所謂南青北白互相煇影；</a:t>
            </a:r>
          </a:p>
          <a:p>
            <a:pPr marL="0" indent="0">
              <a:buNone/>
            </a:pPr>
            <a:r>
              <a:rPr lang="zh-TW" altLang="en-US" sz="3100">
                <a:solidFill>
                  <a:schemeClr val="bg2">
                    <a:lumMod val="90000"/>
                  </a:schemeClr>
                </a:solidFill>
                <a:highlight>
                  <a:srgbClr val="008080"/>
                </a:highlight>
                <a:ea typeface="新細明體"/>
              </a:rPr>
              <a:t>中外聞名的三彩器於盛唐時發展最蓬勃。唐三彩器屬低溫釉陶器，陶工巧妙地利用不同成分的金屬，如銅、鐡、鈷作釉中的呈色劑，創造了釉質晶瑩，色彩豐富的裝飾效果，為中國釉陶藝術開創多彩多姿的風格面貌。</a:t>
            </a:r>
          </a:p>
        </p:txBody>
      </p:sp>
      <p:sp>
        <p:nvSpPr>
          <p:cNvPr id="3" name="箭號: 向右 2">
            <a:extLst>
              <a:ext uri="{FF2B5EF4-FFF2-40B4-BE49-F238E27FC236}">
                <a16:creationId xmlns:a16="http://schemas.microsoft.com/office/drawing/2014/main" id="{0C7F1413-DE00-BCE2-4310-51F983BCD511}"/>
              </a:ext>
            </a:extLst>
          </p:cNvPr>
          <p:cNvSpPr/>
          <p:nvPr/>
        </p:nvSpPr>
        <p:spPr>
          <a:xfrm>
            <a:off x="6633307" y="840153"/>
            <a:ext cx="1201615" cy="488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ea typeface="新細明體"/>
              </a:rPr>
              <a:t>三彩馬</a:t>
            </a:r>
          </a:p>
        </p:txBody>
      </p:sp>
    </p:spTree>
    <p:extLst>
      <p:ext uri="{BB962C8B-B14F-4D97-AF65-F5344CB8AC3E}">
        <p14:creationId xmlns:p14="http://schemas.microsoft.com/office/powerpoint/2010/main" val="337782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圖片 4">
            <a:extLst>
              <a:ext uri="{FF2B5EF4-FFF2-40B4-BE49-F238E27FC236}">
                <a16:creationId xmlns:a16="http://schemas.microsoft.com/office/drawing/2014/main" id="{D28D8B51-6BE5-A5F7-0208-9EAB36067474}"/>
              </a:ext>
            </a:extLst>
          </p:cNvPr>
          <p:cNvPicPr>
            <a:picLocks noChangeAspect="1"/>
          </p:cNvPicPr>
          <p:nvPr/>
        </p:nvPicPr>
        <p:blipFill rotWithShape="1">
          <a:blip r:embed="rId2"/>
          <a:srcRect t="8357" r="-2" b="5481"/>
          <a:stretch/>
        </p:blipFill>
        <p:spPr>
          <a:xfrm rot="5400000">
            <a:off x="6708323" y="1366792"/>
            <a:ext cx="6382512" cy="4124416"/>
          </a:xfrm>
          <a:prstGeom prst="rect">
            <a:avLst/>
          </a:prstGeom>
        </p:spPr>
      </p:pic>
      <p:sp>
        <p:nvSpPr>
          <p:cNvPr id="11" name="Rectangle 10">
            <a:extLst>
              <a:ext uri="{FF2B5EF4-FFF2-40B4-BE49-F238E27FC236}">
                <a16:creationId xmlns:a16="http://schemas.microsoft.com/office/drawing/2014/main" id="{891D1FF4-7F97-4936-9A4C-9FB71D8FB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a:extLst>
              <a:ext uri="{FF2B5EF4-FFF2-40B4-BE49-F238E27FC236}">
                <a16:creationId xmlns:a16="http://schemas.microsoft.com/office/drawing/2014/main" id="{0B41D92D-67DF-D1C7-90D7-7901F27B313D}"/>
              </a:ext>
            </a:extLst>
          </p:cNvPr>
          <p:cNvSpPr>
            <a:spLocks noGrp="1"/>
          </p:cNvSpPr>
          <p:nvPr>
            <p:ph type="title"/>
          </p:nvPr>
        </p:nvSpPr>
        <p:spPr>
          <a:xfrm>
            <a:off x="302065" y="290901"/>
            <a:ext cx="4445313" cy="1109183"/>
          </a:xfrm>
        </p:spPr>
        <p:txBody>
          <a:bodyPr>
            <a:normAutofit/>
          </a:bodyPr>
          <a:lstStyle/>
          <a:p>
            <a:r>
              <a:rPr lang="zh-TW" altLang="en-US" b="1" i="1">
                <a:highlight>
                  <a:srgbClr val="808080"/>
                </a:highlight>
                <a:latin typeface="Aharoni"/>
                <a:ea typeface="新細明體"/>
                <a:cs typeface="Aharoni"/>
              </a:rPr>
              <a:t>宋代陶瓷特色</a:t>
            </a:r>
          </a:p>
        </p:txBody>
      </p:sp>
      <p:sp>
        <p:nvSpPr>
          <p:cNvPr id="8" name="Content Placeholder 7">
            <a:extLst>
              <a:ext uri="{FF2B5EF4-FFF2-40B4-BE49-F238E27FC236}">
                <a16:creationId xmlns:a16="http://schemas.microsoft.com/office/drawing/2014/main" id="{DE25BBF9-A602-B5A5-64A2-06DB146B3583}"/>
              </a:ext>
            </a:extLst>
          </p:cNvPr>
          <p:cNvSpPr>
            <a:spLocks noGrp="1"/>
          </p:cNvSpPr>
          <p:nvPr>
            <p:ph idx="1"/>
          </p:nvPr>
        </p:nvSpPr>
        <p:spPr>
          <a:xfrm>
            <a:off x="233681" y="1204508"/>
            <a:ext cx="6399158" cy="5299455"/>
          </a:xfrm>
        </p:spPr>
        <p:txBody>
          <a:bodyPr vert="horz" lIns="91440" tIns="45720" rIns="91440" bIns="45720" rtlCol="0" anchor="t">
            <a:noAutofit/>
          </a:bodyPr>
          <a:lstStyle/>
          <a:p>
            <a:pPr marL="0" indent="0">
              <a:buNone/>
            </a:pPr>
            <a:r>
              <a:rPr lang="zh-TW" altLang="en-US" sz="2800" b="1">
                <a:solidFill>
                  <a:schemeClr val="tx2">
                    <a:lumMod val="75000"/>
                  </a:schemeClr>
                </a:solidFill>
                <a:highlight>
                  <a:srgbClr val="C0C0C0"/>
                </a:highlight>
                <a:latin typeface="Aharoni"/>
                <a:ea typeface="新細明體"/>
                <a:cs typeface="Aharoni"/>
              </a:rPr>
              <a:t>宋代的制瓷技術已經到了爐火純青的階段，瓷器文化更是空前繁榮、遍地開花。宋代瓷器造型自然古樸、形態生動，紋路上構圖嚴謹，卻闡述一種生動形態，十分具有送人一貫的質樸與熱烈。宋代瓷器的率真更多地體現在民窯器上。</a:t>
            </a:r>
          </a:p>
        </p:txBody>
      </p:sp>
      <p:sp>
        <p:nvSpPr>
          <p:cNvPr id="5" name="箭號: 向右 4">
            <a:extLst>
              <a:ext uri="{FF2B5EF4-FFF2-40B4-BE49-F238E27FC236}">
                <a16:creationId xmlns:a16="http://schemas.microsoft.com/office/drawing/2014/main" id="{498CC12E-6338-A277-7230-0D0B76A8D72C}"/>
              </a:ext>
            </a:extLst>
          </p:cNvPr>
          <p:cNvSpPr/>
          <p:nvPr/>
        </p:nvSpPr>
        <p:spPr>
          <a:xfrm>
            <a:off x="6457460" y="722922"/>
            <a:ext cx="1680307" cy="478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ea typeface="新細明體"/>
              </a:rPr>
              <a:t>青白釉雄雞</a:t>
            </a:r>
          </a:p>
        </p:txBody>
      </p:sp>
    </p:spTree>
    <p:extLst>
      <p:ext uri="{BB962C8B-B14F-4D97-AF65-F5344CB8AC3E}">
        <p14:creationId xmlns:p14="http://schemas.microsoft.com/office/powerpoint/2010/main" val="52864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A4F4A1-146B-4D29-852A-F609966797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標題 1">
            <a:extLst>
              <a:ext uri="{FF2B5EF4-FFF2-40B4-BE49-F238E27FC236}">
                <a16:creationId xmlns:a16="http://schemas.microsoft.com/office/drawing/2014/main" id="{65F10ACB-1A1F-9744-5FDE-DD90D063882D}"/>
              </a:ext>
            </a:extLst>
          </p:cNvPr>
          <p:cNvSpPr>
            <a:spLocks noGrp="1"/>
          </p:cNvSpPr>
          <p:nvPr>
            <p:ph type="title"/>
          </p:nvPr>
        </p:nvSpPr>
        <p:spPr>
          <a:xfrm>
            <a:off x="3844616" y="881210"/>
            <a:ext cx="7417925" cy="1517035"/>
          </a:xfrm>
        </p:spPr>
        <p:txBody>
          <a:bodyPr>
            <a:normAutofit/>
          </a:bodyPr>
          <a:lstStyle/>
          <a:p>
            <a:r>
              <a:rPr lang="zh-TW" altLang="en-US" sz="3200" b="1">
                <a:solidFill>
                  <a:srgbClr val="7030A0"/>
                </a:solidFill>
                <a:highlight>
                  <a:srgbClr val="FFFF00"/>
                </a:highlight>
                <a:latin typeface="Aharoni"/>
                <a:ea typeface="新細明體"/>
                <a:cs typeface="Aharoni"/>
              </a:rPr>
              <a:t>謝謝大家！</a:t>
            </a:r>
            <a:r>
              <a:rPr lang="zh-TW" altLang="en-US" sz="3200" b="1">
                <a:solidFill>
                  <a:srgbClr val="7030A0"/>
                </a:solidFill>
                <a:highlight>
                  <a:srgbClr val="FFFF00"/>
                </a:highlight>
                <a:latin typeface="Aharoni"/>
                <a:ea typeface="新細明體"/>
              </a:rPr>
              <a:t/>
            </a:r>
            <a:br>
              <a:rPr lang="zh-TW" altLang="en-US" sz="3200" b="1">
                <a:solidFill>
                  <a:srgbClr val="7030A0"/>
                </a:solidFill>
                <a:highlight>
                  <a:srgbClr val="FFFF00"/>
                </a:highlight>
                <a:latin typeface="Aharoni"/>
                <a:ea typeface="新細明體"/>
              </a:rPr>
            </a:br>
            <a:r>
              <a:rPr lang="zh-TW" altLang="en-US" sz="3200" b="1">
                <a:solidFill>
                  <a:srgbClr val="7030A0"/>
                </a:solidFill>
                <a:highlight>
                  <a:srgbClr val="FFFF00"/>
                </a:highlight>
                <a:latin typeface="Aharoni"/>
                <a:ea typeface="新細明體"/>
                <a:cs typeface="Aharoni"/>
              </a:rPr>
              <a:t> 宇宙無敵霹靂美少女and美少男組 </a:t>
            </a:r>
            <a:r>
              <a:rPr lang="zh-TW" altLang="en-US" sz="3200" b="1">
                <a:solidFill>
                  <a:srgbClr val="7030A0"/>
                </a:solidFill>
                <a:highlight>
                  <a:srgbClr val="FFFF00"/>
                </a:highlight>
                <a:latin typeface="Aharoni"/>
                <a:ea typeface="新細明體"/>
              </a:rPr>
              <a:t/>
            </a:r>
            <a:br>
              <a:rPr lang="zh-TW" altLang="en-US" sz="3200" b="1">
                <a:solidFill>
                  <a:srgbClr val="7030A0"/>
                </a:solidFill>
                <a:highlight>
                  <a:srgbClr val="FFFF00"/>
                </a:highlight>
                <a:latin typeface="Aharoni"/>
                <a:ea typeface="新細明體"/>
              </a:rPr>
            </a:br>
            <a:r>
              <a:rPr lang="zh-TW" altLang="en-US" sz="3200" b="1">
                <a:solidFill>
                  <a:srgbClr val="7030A0"/>
                </a:solidFill>
                <a:highlight>
                  <a:srgbClr val="FFFF00"/>
                </a:highlight>
                <a:latin typeface="Aharoni"/>
                <a:ea typeface="新細明體"/>
                <a:cs typeface="Aharoni"/>
              </a:rPr>
              <a:t>匯報完畢</a:t>
            </a:r>
          </a:p>
        </p:txBody>
      </p:sp>
      <p:pic>
        <p:nvPicPr>
          <p:cNvPr id="4" name="圖片 4" descr="一張含有 個人, 擺姿勢 的圖片&#10;&#10;自動產生的描述">
            <a:extLst>
              <a:ext uri="{FF2B5EF4-FFF2-40B4-BE49-F238E27FC236}">
                <a16:creationId xmlns:a16="http://schemas.microsoft.com/office/drawing/2014/main" id="{2CF42D76-2342-C0E7-7FFD-CF95EF9A691F}"/>
              </a:ext>
            </a:extLst>
          </p:cNvPr>
          <p:cNvPicPr>
            <a:picLocks noGrp="1" noChangeAspect="1"/>
          </p:cNvPicPr>
          <p:nvPr>
            <p:ph idx="1"/>
          </p:nvPr>
        </p:nvPicPr>
        <p:blipFill>
          <a:blip r:embed="rId3"/>
          <a:stretch>
            <a:fillRect/>
          </a:stretch>
        </p:blipFill>
        <p:spPr>
          <a:xfrm>
            <a:off x="7522972" y="2060225"/>
            <a:ext cx="3874238" cy="3991468"/>
          </a:xfrm>
        </p:spPr>
      </p:pic>
      <mc:AlternateContent xmlns:mc="http://schemas.openxmlformats.org/markup-compatibility/2006" xmlns:p14="http://schemas.microsoft.com/office/powerpoint/2010/main">
        <mc:Choice Requires="p14">
          <p:contentPart p14:bwMode="auto" r:id="rId4">
            <p14:nvContentPartPr>
              <p14:cNvPr id="486" name="筆跡 485">
                <a:extLst>
                  <a:ext uri="{FF2B5EF4-FFF2-40B4-BE49-F238E27FC236}">
                    <a16:creationId xmlns:a16="http://schemas.microsoft.com/office/drawing/2014/main" id="{0289E3B2-03C4-E8E3-AA6A-6EFD81441F74}"/>
                  </a:ext>
                </a:extLst>
              </p14:cNvPr>
              <p14:cNvContentPartPr/>
              <p14:nvPr/>
            </p14:nvContentPartPr>
            <p14:xfrm>
              <a:off x="4130175" y="2950266"/>
              <a:ext cx="562457" cy="136810"/>
            </p14:xfrm>
          </p:contentPart>
        </mc:Choice>
        <mc:Fallback xmlns="">
          <p:pic>
            <p:nvPicPr>
              <p:cNvPr id="486" name="筆跡 485">
                <a:extLst>
                  <a:ext uri="{FF2B5EF4-FFF2-40B4-BE49-F238E27FC236}">
                    <a16:creationId xmlns:a16="http://schemas.microsoft.com/office/drawing/2014/main" id="{0289E3B2-03C4-E8E3-AA6A-6EFD81441F74}"/>
                  </a:ext>
                </a:extLst>
              </p:cNvPr>
              <p:cNvPicPr/>
              <p:nvPr/>
            </p:nvPicPr>
            <p:blipFill>
              <a:blip r:embed="rId5"/>
              <a:stretch>
                <a:fillRect/>
              </a:stretch>
            </p:blipFill>
            <p:spPr>
              <a:xfrm>
                <a:off x="4112182" y="2932312"/>
                <a:ext cx="598083" cy="17235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87" name="筆跡 486">
                <a:extLst>
                  <a:ext uri="{FF2B5EF4-FFF2-40B4-BE49-F238E27FC236}">
                    <a16:creationId xmlns:a16="http://schemas.microsoft.com/office/drawing/2014/main" id="{92EF0EC3-DEB8-8859-5FEB-E0852F6BA4F0}"/>
                  </a:ext>
                </a:extLst>
              </p14:cNvPr>
              <p14:cNvContentPartPr/>
              <p14:nvPr/>
            </p14:nvContentPartPr>
            <p14:xfrm>
              <a:off x="4249614" y="3096846"/>
              <a:ext cx="192575" cy="599430"/>
            </p14:xfrm>
          </p:contentPart>
        </mc:Choice>
        <mc:Fallback xmlns="">
          <p:pic>
            <p:nvPicPr>
              <p:cNvPr id="487" name="筆跡 486">
                <a:extLst>
                  <a:ext uri="{FF2B5EF4-FFF2-40B4-BE49-F238E27FC236}">
                    <a16:creationId xmlns:a16="http://schemas.microsoft.com/office/drawing/2014/main" id="{92EF0EC3-DEB8-8859-5FEB-E0852F6BA4F0}"/>
                  </a:ext>
                </a:extLst>
              </p:cNvPr>
              <p:cNvPicPr/>
              <p:nvPr/>
            </p:nvPicPr>
            <p:blipFill>
              <a:blip r:embed="rId7"/>
              <a:stretch>
                <a:fillRect/>
              </a:stretch>
            </p:blipFill>
            <p:spPr>
              <a:xfrm>
                <a:off x="4231616" y="3078856"/>
                <a:ext cx="228210" cy="63505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8" name="筆跡 487">
                <a:extLst>
                  <a:ext uri="{FF2B5EF4-FFF2-40B4-BE49-F238E27FC236}">
                    <a16:creationId xmlns:a16="http://schemas.microsoft.com/office/drawing/2014/main" id="{12048A22-265B-A97D-FB90-BBF8F0F8E4AD}"/>
                  </a:ext>
                </a:extLst>
              </p14:cNvPr>
              <p14:cNvContentPartPr/>
              <p14:nvPr/>
            </p14:nvContentPartPr>
            <p14:xfrm>
              <a:off x="4538678" y="3047999"/>
              <a:ext cx="53286" cy="956955"/>
            </p14:xfrm>
          </p:contentPart>
        </mc:Choice>
        <mc:Fallback xmlns="">
          <p:pic>
            <p:nvPicPr>
              <p:cNvPr id="488" name="筆跡 487">
                <a:extLst>
                  <a:ext uri="{FF2B5EF4-FFF2-40B4-BE49-F238E27FC236}">
                    <a16:creationId xmlns:a16="http://schemas.microsoft.com/office/drawing/2014/main" id="{12048A22-265B-A97D-FB90-BBF8F0F8E4AD}"/>
                  </a:ext>
                </a:extLst>
              </p:cNvPr>
              <p:cNvPicPr/>
              <p:nvPr/>
            </p:nvPicPr>
            <p:blipFill>
              <a:blip r:embed="rId9"/>
              <a:stretch>
                <a:fillRect/>
              </a:stretch>
            </p:blipFill>
            <p:spPr>
              <a:xfrm>
                <a:off x="4520797" y="3030004"/>
                <a:ext cx="88691" cy="99258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89" name="筆跡 488">
                <a:extLst>
                  <a:ext uri="{FF2B5EF4-FFF2-40B4-BE49-F238E27FC236}">
                    <a16:creationId xmlns:a16="http://schemas.microsoft.com/office/drawing/2014/main" id="{4E7BFBC7-B5E2-239A-CDCE-43B136E21D9E}"/>
                  </a:ext>
                </a:extLst>
              </p14:cNvPr>
              <p14:cNvContentPartPr/>
              <p14:nvPr/>
            </p14:nvContentPartPr>
            <p14:xfrm>
              <a:off x="4308230" y="3321538"/>
              <a:ext cx="231733" cy="9769"/>
            </p14:xfrm>
          </p:contentPart>
        </mc:Choice>
        <mc:Fallback xmlns="">
          <p:pic>
            <p:nvPicPr>
              <p:cNvPr id="489" name="筆跡 488">
                <a:extLst>
                  <a:ext uri="{FF2B5EF4-FFF2-40B4-BE49-F238E27FC236}">
                    <a16:creationId xmlns:a16="http://schemas.microsoft.com/office/drawing/2014/main" id="{4E7BFBC7-B5E2-239A-CDCE-43B136E21D9E}"/>
                  </a:ext>
                </a:extLst>
              </p:cNvPr>
              <p:cNvPicPr/>
              <p:nvPr/>
            </p:nvPicPr>
            <p:blipFill>
              <a:blip r:embed="rId11"/>
              <a:stretch>
                <a:fillRect/>
              </a:stretch>
            </p:blipFill>
            <p:spPr>
              <a:xfrm>
                <a:off x="4290266" y="2833088"/>
                <a:ext cx="267301" cy="9769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0" name="筆跡 489">
                <a:extLst>
                  <a:ext uri="{FF2B5EF4-FFF2-40B4-BE49-F238E27FC236}">
                    <a16:creationId xmlns:a16="http://schemas.microsoft.com/office/drawing/2014/main" id="{E325C2C9-FD6C-9FBA-B72B-750E387BACF5}"/>
                  </a:ext>
                </a:extLst>
              </p14:cNvPr>
              <p14:cNvContentPartPr/>
              <p14:nvPr/>
            </p14:nvContentPartPr>
            <p14:xfrm>
              <a:off x="4298461" y="3497384"/>
              <a:ext cx="224385" cy="9769"/>
            </p14:xfrm>
          </p:contentPart>
        </mc:Choice>
        <mc:Fallback xmlns="">
          <p:pic>
            <p:nvPicPr>
              <p:cNvPr id="490" name="筆跡 489">
                <a:extLst>
                  <a:ext uri="{FF2B5EF4-FFF2-40B4-BE49-F238E27FC236}">
                    <a16:creationId xmlns:a16="http://schemas.microsoft.com/office/drawing/2014/main" id="{E325C2C9-FD6C-9FBA-B72B-750E387BACF5}"/>
                  </a:ext>
                </a:extLst>
              </p:cNvPr>
              <p:cNvPicPr/>
              <p:nvPr/>
            </p:nvPicPr>
            <p:blipFill>
              <a:blip r:embed="rId13"/>
              <a:stretch>
                <a:fillRect/>
              </a:stretch>
            </p:blipFill>
            <p:spPr>
              <a:xfrm>
                <a:off x="4280481" y="3008934"/>
                <a:ext cx="259985" cy="9769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91" name="筆跡 490">
                <a:extLst>
                  <a:ext uri="{FF2B5EF4-FFF2-40B4-BE49-F238E27FC236}">
                    <a16:creationId xmlns:a16="http://schemas.microsoft.com/office/drawing/2014/main" id="{1637E1CE-4B17-CC25-EEE8-1E8315E938BD}"/>
                  </a:ext>
                </a:extLst>
              </p14:cNvPr>
              <p14:cNvContentPartPr/>
              <p14:nvPr/>
            </p14:nvContentPartPr>
            <p14:xfrm>
              <a:off x="4220308" y="3607950"/>
              <a:ext cx="350170" cy="104357"/>
            </p14:xfrm>
          </p:contentPart>
        </mc:Choice>
        <mc:Fallback xmlns="">
          <p:pic>
            <p:nvPicPr>
              <p:cNvPr id="491" name="筆跡 490">
                <a:extLst>
                  <a:ext uri="{FF2B5EF4-FFF2-40B4-BE49-F238E27FC236}">
                    <a16:creationId xmlns:a16="http://schemas.microsoft.com/office/drawing/2014/main" id="{1637E1CE-4B17-CC25-EEE8-1E8315E938BD}"/>
                  </a:ext>
                </a:extLst>
              </p:cNvPr>
              <p:cNvPicPr/>
              <p:nvPr/>
            </p:nvPicPr>
            <p:blipFill>
              <a:blip r:embed="rId15"/>
              <a:stretch>
                <a:fillRect/>
              </a:stretch>
            </p:blipFill>
            <p:spPr>
              <a:xfrm>
                <a:off x="4202332" y="3590019"/>
                <a:ext cx="385762"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92" name="筆跡 491">
                <a:extLst>
                  <a:ext uri="{FF2B5EF4-FFF2-40B4-BE49-F238E27FC236}">
                    <a16:creationId xmlns:a16="http://schemas.microsoft.com/office/drawing/2014/main" id="{E5C24663-1C3F-724D-A6B2-3F969FA6E714}"/>
                  </a:ext>
                </a:extLst>
              </p14:cNvPr>
              <p14:cNvContentPartPr/>
              <p14:nvPr/>
            </p14:nvContentPartPr>
            <p14:xfrm>
              <a:off x="4826585" y="2949560"/>
              <a:ext cx="371983" cy="676713"/>
            </p14:xfrm>
          </p:contentPart>
        </mc:Choice>
        <mc:Fallback xmlns="">
          <p:pic>
            <p:nvPicPr>
              <p:cNvPr id="492" name="筆跡 491">
                <a:extLst>
                  <a:ext uri="{FF2B5EF4-FFF2-40B4-BE49-F238E27FC236}">
                    <a16:creationId xmlns:a16="http://schemas.microsoft.com/office/drawing/2014/main" id="{E5C24663-1C3F-724D-A6B2-3F969FA6E714}"/>
                  </a:ext>
                </a:extLst>
              </p:cNvPr>
              <p:cNvPicPr/>
              <p:nvPr/>
            </p:nvPicPr>
            <p:blipFill>
              <a:blip r:embed="rId17"/>
              <a:stretch>
                <a:fillRect/>
              </a:stretch>
            </p:blipFill>
            <p:spPr>
              <a:xfrm>
                <a:off x="4808597" y="2931562"/>
                <a:ext cx="407598" cy="71234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93" name="筆跡 492">
                <a:extLst>
                  <a:ext uri="{FF2B5EF4-FFF2-40B4-BE49-F238E27FC236}">
                    <a16:creationId xmlns:a16="http://schemas.microsoft.com/office/drawing/2014/main" id="{C4988FCC-DE89-6808-81F1-969FB0ABF9E3}"/>
                  </a:ext>
                </a:extLst>
              </p14:cNvPr>
              <p14:cNvContentPartPr/>
              <p14:nvPr/>
            </p14:nvContentPartPr>
            <p14:xfrm>
              <a:off x="4787293" y="3008923"/>
              <a:ext cx="116860" cy="959650"/>
            </p14:xfrm>
          </p:contentPart>
        </mc:Choice>
        <mc:Fallback xmlns="">
          <p:pic>
            <p:nvPicPr>
              <p:cNvPr id="493" name="筆跡 492">
                <a:extLst>
                  <a:ext uri="{FF2B5EF4-FFF2-40B4-BE49-F238E27FC236}">
                    <a16:creationId xmlns:a16="http://schemas.microsoft.com/office/drawing/2014/main" id="{C4988FCC-DE89-6808-81F1-969FB0ABF9E3}"/>
                  </a:ext>
                </a:extLst>
              </p:cNvPr>
              <p:cNvPicPr/>
              <p:nvPr/>
            </p:nvPicPr>
            <p:blipFill>
              <a:blip r:embed="rId19"/>
              <a:stretch>
                <a:fillRect/>
              </a:stretch>
            </p:blipFill>
            <p:spPr>
              <a:xfrm>
                <a:off x="4769315" y="2990932"/>
                <a:ext cx="152457" cy="99527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94" name="筆跡 493">
                <a:extLst>
                  <a:ext uri="{FF2B5EF4-FFF2-40B4-BE49-F238E27FC236}">
                    <a16:creationId xmlns:a16="http://schemas.microsoft.com/office/drawing/2014/main" id="{1C426E10-C25B-15EF-193A-3BF594CCB9CB}"/>
                  </a:ext>
                </a:extLst>
              </p14:cNvPr>
              <p14:cNvContentPartPr/>
              <p14:nvPr/>
            </p14:nvContentPartPr>
            <p14:xfrm>
              <a:off x="5802624" y="2969845"/>
              <a:ext cx="143082" cy="735875"/>
            </p14:xfrm>
          </p:contentPart>
        </mc:Choice>
        <mc:Fallback xmlns="">
          <p:pic>
            <p:nvPicPr>
              <p:cNvPr id="494" name="筆跡 493">
                <a:extLst>
                  <a:ext uri="{FF2B5EF4-FFF2-40B4-BE49-F238E27FC236}">
                    <a16:creationId xmlns:a16="http://schemas.microsoft.com/office/drawing/2014/main" id="{1C426E10-C25B-15EF-193A-3BF594CCB9CB}"/>
                  </a:ext>
                </a:extLst>
              </p:cNvPr>
              <p:cNvPicPr/>
              <p:nvPr/>
            </p:nvPicPr>
            <p:blipFill>
              <a:blip r:embed="rId21"/>
              <a:stretch>
                <a:fillRect/>
              </a:stretch>
            </p:blipFill>
            <p:spPr>
              <a:xfrm>
                <a:off x="5784649" y="2951853"/>
                <a:ext cx="178673" cy="77149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95" name="筆跡 494">
                <a:extLst>
                  <a:ext uri="{FF2B5EF4-FFF2-40B4-BE49-F238E27FC236}">
                    <a16:creationId xmlns:a16="http://schemas.microsoft.com/office/drawing/2014/main" id="{D410C183-55A2-FEB4-EC10-24EAA797C689}"/>
                  </a:ext>
                </a:extLst>
              </p14:cNvPr>
              <p14:cNvContentPartPr/>
              <p14:nvPr/>
            </p14:nvContentPartPr>
            <p14:xfrm>
              <a:off x="5588000" y="4005847"/>
              <a:ext cx="78076" cy="50041"/>
            </p14:xfrm>
          </p:contentPart>
        </mc:Choice>
        <mc:Fallback xmlns="">
          <p:pic>
            <p:nvPicPr>
              <p:cNvPr id="495" name="筆跡 494">
                <a:extLst>
                  <a:ext uri="{FF2B5EF4-FFF2-40B4-BE49-F238E27FC236}">
                    <a16:creationId xmlns:a16="http://schemas.microsoft.com/office/drawing/2014/main" id="{D410C183-55A2-FEB4-EC10-24EAA797C689}"/>
                  </a:ext>
                </a:extLst>
              </p:cNvPr>
              <p:cNvPicPr/>
              <p:nvPr/>
            </p:nvPicPr>
            <p:blipFill>
              <a:blip r:embed="rId23"/>
              <a:stretch>
                <a:fillRect/>
              </a:stretch>
            </p:blipFill>
            <p:spPr>
              <a:xfrm>
                <a:off x="5570093" y="3987975"/>
                <a:ext cx="113533" cy="8542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96" name="筆跡 495">
                <a:extLst>
                  <a:ext uri="{FF2B5EF4-FFF2-40B4-BE49-F238E27FC236}">
                    <a16:creationId xmlns:a16="http://schemas.microsoft.com/office/drawing/2014/main" id="{17501727-D8AA-FECA-E569-5109E1C8B716}"/>
                  </a:ext>
                </a:extLst>
              </p14:cNvPr>
              <p14:cNvContentPartPr/>
              <p14:nvPr/>
            </p14:nvContentPartPr>
            <p14:xfrm>
              <a:off x="4096066" y="3595076"/>
              <a:ext cx="485702" cy="119665"/>
            </p14:xfrm>
          </p:contentPart>
        </mc:Choice>
        <mc:Fallback xmlns="">
          <p:pic>
            <p:nvPicPr>
              <p:cNvPr id="496" name="筆跡 495">
                <a:extLst>
                  <a:ext uri="{FF2B5EF4-FFF2-40B4-BE49-F238E27FC236}">
                    <a16:creationId xmlns:a16="http://schemas.microsoft.com/office/drawing/2014/main" id="{17501727-D8AA-FECA-E569-5109E1C8B716}"/>
                  </a:ext>
                </a:extLst>
              </p:cNvPr>
              <p:cNvPicPr/>
              <p:nvPr/>
            </p:nvPicPr>
            <p:blipFill>
              <a:blip r:embed="rId25"/>
              <a:stretch>
                <a:fillRect/>
              </a:stretch>
            </p:blipFill>
            <p:spPr>
              <a:xfrm>
                <a:off x="4078077" y="3577108"/>
                <a:ext cx="521320" cy="15524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97" name="筆跡 496">
                <a:extLst>
                  <a:ext uri="{FF2B5EF4-FFF2-40B4-BE49-F238E27FC236}">
                    <a16:creationId xmlns:a16="http://schemas.microsoft.com/office/drawing/2014/main" id="{6A0551E4-E395-3E03-FA6A-E3E2AFBA87D7}"/>
                  </a:ext>
                </a:extLst>
              </p14:cNvPr>
              <p14:cNvContentPartPr/>
              <p14:nvPr/>
            </p14:nvContentPartPr>
            <p14:xfrm>
              <a:off x="4122614" y="3703681"/>
              <a:ext cx="145859" cy="37934"/>
            </p14:xfrm>
          </p:contentPart>
        </mc:Choice>
        <mc:Fallback xmlns="">
          <p:pic>
            <p:nvPicPr>
              <p:cNvPr id="497" name="筆跡 496">
                <a:extLst>
                  <a:ext uri="{FF2B5EF4-FFF2-40B4-BE49-F238E27FC236}">
                    <a16:creationId xmlns:a16="http://schemas.microsoft.com/office/drawing/2014/main" id="{6A0551E4-E395-3E03-FA6A-E3E2AFBA87D7}"/>
                  </a:ext>
                </a:extLst>
              </p:cNvPr>
              <p:cNvPicPr/>
              <p:nvPr/>
            </p:nvPicPr>
            <p:blipFill>
              <a:blip r:embed="rId27"/>
              <a:stretch>
                <a:fillRect/>
              </a:stretch>
            </p:blipFill>
            <p:spPr>
              <a:xfrm>
                <a:off x="4104651" y="3685788"/>
                <a:ext cx="181426" cy="7336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98" name="筆跡 497">
                <a:extLst>
                  <a:ext uri="{FF2B5EF4-FFF2-40B4-BE49-F238E27FC236}">
                    <a16:creationId xmlns:a16="http://schemas.microsoft.com/office/drawing/2014/main" id="{10C43C77-F163-072A-18FE-061E4F2A2FE3}"/>
                  </a:ext>
                </a:extLst>
              </p14:cNvPr>
              <p14:cNvContentPartPr/>
              <p14:nvPr/>
            </p14:nvContentPartPr>
            <p14:xfrm>
              <a:off x="4142153" y="3589551"/>
              <a:ext cx="426659" cy="142294"/>
            </p14:xfrm>
          </p:contentPart>
        </mc:Choice>
        <mc:Fallback xmlns="">
          <p:pic>
            <p:nvPicPr>
              <p:cNvPr id="498" name="筆跡 497">
                <a:extLst>
                  <a:ext uri="{FF2B5EF4-FFF2-40B4-BE49-F238E27FC236}">
                    <a16:creationId xmlns:a16="http://schemas.microsoft.com/office/drawing/2014/main" id="{10C43C77-F163-072A-18FE-061E4F2A2FE3}"/>
                  </a:ext>
                </a:extLst>
              </p:cNvPr>
              <p:cNvPicPr/>
              <p:nvPr/>
            </p:nvPicPr>
            <p:blipFill>
              <a:blip r:embed="rId29"/>
              <a:stretch>
                <a:fillRect/>
              </a:stretch>
            </p:blipFill>
            <p:spPr>
              <a:xfrm>
                <a:off x="4124181" y="3571585"/>
                <a:ext cx="462244" cy="177868"/>
              </a:xfrm>
              <a:prstGeom prst="rect">
                <a:avLst/>
              </a:prstGeom>
            </p:spPr>
          </p:pic>
        </mc:Fallback>
      </mc:AlternateContent>
    </p:spTree>
    <p:extLst>
      <p:ext uri="{BB962C8B-B14F-4D97-AF65-F5344CB8AC3E}">
        <p14:creationId xmlns:p14="http://schemas.microsoft.com/office/powerpoint/2010/main" val="155757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0</TotalTime>
  <Words>647</Words>
  <Application>Microsoft Office PowerPoint</Application>
  <PresentationFormat>寬螢幕</PresentationFormat>
  <Paragraphs>25</Paragraphs>
  <Slides>7</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7</vt:i4>
      </vt:variant>
    </vt:vector>
  </HeadingPairs>
  <TitlesOfParts>
    <vt:vector size="16" baseType="lpstr">
      <vt:lpstr>Aharoni</vt:lpstr>
      <vt:lpstr>Baguet Script</vt:lpstr>
      <vt:lpstr>等线</vt:lpstr>
      <vt:lpstr>新細明體</vt:lpstr>
      <vt:lpstr>Algerian</vt:lpstr>
      <vt:lpstr>Century Gothic</vt:lpstr>
      <vt:lpstr>Garamond</vt:lpstr>
      <vt:lpstr>Times New Roman</vt:lpstr>
      <vt:lpstr>肥皂</vt:lpstr>
      <vt:lpstr>學習活動日-參觀沙田文化博物館：漢唐陶瓷展覽</vt:lpstr>
      <vt:lpstr>敦煌-千載情緣的故事</vt:lpstr>
      <vt:lpstr>漢代陶器特色 </vt:lpstr>
      <vt:lpstr>三國晉南北朝陶瓷特色</vt:lpstr>
      <vt:lpstr>隋唐陶瓷特色</vt:lpstr>
      <vt:lpstr>宋代陶瓷特色</vt:lpstr>
      <vt:lpstr>謝謝大家！  宇宙無敵霹靂美少女and美少男組  匯報完畢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4</cp:revision>
  <dcterms:created xsi:type="dcterms:W3CDTF">2022-12-11T11:25:02Z</dcterms:created>
  <dcterms:modified xsi:type="dcterms:W3CDTF">2022-12-12T11:09:18Z</dcterms:modified>
</cp:coreProperties>
</file>