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3302" autoAdjust="0"/>
  </p:normalViewPr>
  <p:slideViewPr>
    <p:cSldViewPr>
      <p:cViewPr varScale="1">
        <p:scale>
          <a:sx n="68" d="100"/>
          <a:sy n="68" d="100"/>
        </p:scale>
        <p:origin x="6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247C3-D8F5-4BCE-BC3B-DF2B53CE63DF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BFE81-6299-4B8A-905D-60BEBA1E23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BFE81-6299-4B8A-905D-60BEBA1E23D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BFE81-6299-4B8A-905D-60BEBA1E23D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BFE81-6299-4B8A-905D-60BEBA1E23D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2023/5/22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i="1" dirty="0" smtClean="0"/>
              <a:t>交龙纽</a:t>
            </a:r>
            <a:r>
              <a:rPr lang="en-US" altLang="zh-CN" i="1" dirty="0" smtClean="0"/>
              <a:t>"</a:t>
            </a:r>
            <a:r>
              <a:rPr lang="zh-CN" altLang="en-US" i="1" dirty="0" smtClean="0"/>
              <a:t>天子之宝</a:t>
            </a:r>
            <a:r>
              <a:rPr lang="en-US" altLang="zh-CN" i="1" dirty="0" smtClean="0"/>
              <a:t>"</a:t>
            </a:r>
            <a:endParaRPr lang="zh-CN" altLang="en-US" i="1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5114932" cy="397194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高</a:t>
            </a:r>
            <a:r>
              <a:rPr lang="en-US" altLang="zh-CN" dirty="0" smtClean="0"/>
              <a:t>17.5</a:t>
            </a:r>
            <a:r>
              <a:rPr lang="zh-CN" altLang="en-US" dirty="0" smtClean="0"/>
              <a:t>厘米，边长</a:t>
            </a:r>
            <a:r>
              <a:rPr lang="en-US" altLang="zh-CN" dirty="0" smtClean="0"/>
              <a:t>12</a:t>
            </a:r>
            <a:r>
              <a:rPr lang="zh-CN" altLang="en-US" dirty="0" smtClean="0"/>
              <a:t>厘米。此玺为清初皇帝的印信，模制而成。形交龙纽，并附</a:t>
            </a:r>
            <a:r>
              <a:rPr lang="en-US" altLang="zh-CN" dirty="0" smtClean="0"/>
              <a:t>"</a:t>
            </a:r>
            <a:r>
              <a:rPr lang="zh-CN" altLang="en-US" dirty="0" smtClean="0"/>
              <a:t>奉天宝</a:t>
            </a:r>
            <a:r>
              <a:rPr lang="en-US" altLang="zh-CN" dirty="0" smtClean="0"/>
              <a:t>"</a:t>
            </a:r>
            <a:r>
              <a:rPr lang="zh-CN" altLang="en-US" dirty="0" smtClean="0"/>
              <a:t>圆形牙牌。</a:t>
            </a:r>
            <a:r>
              <a:rPr lang="en-US" altLang="zh-CN" dirty="0" smtClean="0"/>
              <a:t>"</a:t>
            </a:r>
            <a:r>
              <a:rPr lang="zh-CN" altLang="en-US" dirty="0" smtClean="0"/>
              <a:t>天</a:t>
            </a:r>
            <a:r>
              <a:rPr lang="en-US" altLang="zh-CN" dirty="0" smtClean="0"/>
              <a:t>"</a:t>
            </a:r>
            <a:r>
              <a:rPr lang="zh-CN" altLang="en-US" dirty="0" smtClean="0"/>
              <a:t>出自明太祖朱元璋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祖训</a:t>
            </a:r>
            <a:r>
              <a:rPr lang="en-US" altLang="zh-CN" dirty="0" smtClean="0"/>
              <a:t>》"</a:t>
            </a:r>
            <a:r>
              <a:rPr lang="zh-CN" altLang="en-US" dirty="0" smtClean="0"/>
              <a:t>奉天法祖</a:t>
            </a:r>
            <a:r>
              <a:rPr lang="en-US" altLang="zh-CN" dirty="0" smtClean="0"/>
              <a:t>"</a:t>
            </a:r>
            <a:r>
              <a:rPr lang="zh-CN" altLang="en-US" dirty="0" smtClean="0"/>
              <a:t>之典，清入关前制此玺，有欲与明朝争天下意。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785926"/>
            <a:ext cx="335758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8143900" y="635795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李柯漫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i="1" dirty="0" smtClean="0"/>
              <a:t>青花十二月花卉图题诗句杯</a:t>
            </a:r>
            <a:endParaRPr lang="zh-CN" altLang="en-US" i="1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00618" cy="3614749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杯撇口、深腹、圈足。胎体轻薄，釉质莹亮。杯内、外和圈足内均施白釉，足端无釉。外 壁青花装饰，画工精湛。由 </a:t>
            </a:r>
            <a:r>
              <a:rPr lang="en-US" altLang="zh-CN" dirty="0" smtClean="0"/>
              <a:t>12 </a:t>
            </a:r>
            <a:r>
              <a:rPr lang="zh-CN" altLang="en-US" dirty="0" smtClean="0"/>
              <a:t>件杯组成一套，每件杯的外壁均描绘一种代表时节月令的花卉， 从农历一月到十二月，并且配以与月令花卉相适应的诗句。</a:t>
            </a:r>
          </a:p>
        </p:txBody>
      </p:sp>
      <p:sp>
        <p:nvSpPr>
          <p:cNvPr id="5" name="矩形 4"/>
          <p:cNvSpPr/>
          <p:nvPr/>
        </p:nvSpPr>
        <p:spPr>
          <a:xfrm>
            <a:off x="8072462" y="635795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林华欣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071678"/>
            <a:ext cx="357186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i="1" dirty="0" smtClean="0"/>
              <a:t>青花龙穿花纹扁壶</a:t>
            </a:r>
            <a:endParaRPr lang="zh-CN" altLang="en-US" i="1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86304" cy="4525963"/>
          </a:xfrm>
        </p:spPr>
        <p:txBody>
          <a:bodyPr>
            <a:normAutofit lnSpcReduction="10000"/>
          </a:bodyPr>
          <a:lstStyle/>
          <a:p>
            <a:r>
              <a:rPr lang="zh-TW" altLang="en-US" dirty="0" smtClean="0">
                <a:latin typeface="+mj-lt"/>
              </a:rPr>
              <a:t>青花瓷的形制十分多變，當中部分器形和紋飾受到伊斯蘭文化影響。在元朝時跟伊斯蘭地區有了不少交往，元朝時已開始大量生產青花瓷</a:t>
            </a:r>
            <a:r>
              <a:rPr lang="zh-CN" altLang="en-US" dirty="0" smtClean="0">
                <a:latin typeface="+mj-lt"/>
              </a:rPr>
              <a:t>，</a:t>
            </a:r>
            <a:r>
              <a:rPr lang="zh-TW" altLang="en-US" dirty="0" smtClean="0">
                <a:latin typeface="+mj-lt"/>
              </a:rPr>
              <a:t>到了明代永樂年間，隨著鄭和下西洋。把青花瓷外銷到伊斯蘭地區，或是把有伊斯蘭特色的瓷器帶回朝廷，都加深了兩國在文化上的影響。</a:t>
            </a:r>
            <a:endParaRPr lang="zh-CN" altLang="en-US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56" y="1643050"/>
            <a:ext cx="350048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8001024" y="635795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刘美乐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i="1" dirty="0" smtClean="0"/>
              <a:t>門彩描金婴战圖玉萤春瓶</a:t>
            </a:r>
            <a:endParaRPr lang="zh-CN" altLang="en-US" i="1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043494" cy="4525963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这个陶器上有竹石、芭蕉、栏杆、野花作衬景，主题是有</a:t>
            </a:r>
            <a:r>
              <a:rPr lang="en-US" altLang="zh-CN" dirty="0" smtClean="0"/>
              <a:t>16</a:t>
            </a:r>
            <a:r>
              <a:rPr lang="zh-CN" altLang="en-US" dirty="0" smtClean="0"/>
              <a:t>童子在玩捉迷藏、斗蟋蟀和抬杠等小游戏。他们的衣服衣服色彩各异，并加以描金。瓶颈部饰变形蕉叶纹、黄地折枝花纹和垂如意纹。近足处绘变形莲瓣纹，足部饰回纹一周。瓶底书青花“大清乾隆年制”三行六字篆书款。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357430"/>
            <a:ext cx="271464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8001024" y="635795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黄智慧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i="1" dirty="0" smtClean="0"/>
              <a:t>仿古铜彩描金默耳活环盖罐</a:t>
            </a:r>
            <a:endParaRPr lang="zh-CN" altLang="en-US" i="1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42910" y="1857364"/>
            <a:ext cx="4816608" cy="4495800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dirty="0" smtClean="0"/>
              <a:t>第五展廳的这件銅器是富於建築般設計感的方罍。器高</a:t>
            </a:r>
            <a:r>
              <a:rPr lang="en-US" altLang="zh-TW" dirty="0" smtClean="0"/>
              <a:t>62.2cm</a:t>
            </a:r>
            <a:r>
              <a:rPr lang="zh-TW" altLang="en-US" dirty="0" smtClean="0"/>
              <a:t>，體型之碩大震懾人心，器表紋飾更是增添了它的華麗。蓋內和器身上刻有「亞醜」。目前帶亞醜銘文的青銅器約有一百餘件，多爲傳世品，而且大部分都在乾隆的「西清四鑑」中著錄。目前主要收藏在兩岸故宮博物院中。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643050"/>
            <a:ext cx="319084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8001024" y="635795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古镁英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                     感想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 smtClean="0"/>
              <a:t>感谢老师给我们这次机会去香港故宫文化博物馆 让我们扩大眼界 看到了很多国家保护文物、陶器 并了解到古时朝廷的生活习性以及娱乐项目 每一项文物都有历史故事 比如青花十二月花卉图题诗句杯代表着十二个月份 每个杯子都对应了不同月份的花等等 有些文物是国家一级保护文物 只是送来香港故宫文化博物馆展出一段时间便会结束 感谢老师让我们有机会目睹这短暂的展览 有机会了解到国家的历史。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01024" y="635795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陈思铭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234</TotalTime>
  <Words>650</Words>
  <Application>Microsoft Office PowerPoint</Application>
  <PresentationFormat>如螢幕大小 (4:3)</PresentationFormat>
  <Paragraphs>21</Paragraphs>
  <Slides>7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5" baseType="lpstr">
      <vt:lpstr>宋体</vt:lpstr>
      <vt:lpstr>华文仿宋</vt:lpstr>
      <vt:lpstr>微軟正黑體</vt:lpstr>
      <vt:lpstr>Calibri</vt:lpstr>
      <vt:lpstr>Tw Cen MT</vt:lpstr>
      <vt:lpstr>Wingdings</vt:lpstr>
      <vt:lpstr>Wingdings 2</vt:lpstr>
      <vt:lpstr>中性</vt:lpstr>
      <vt:lpstr>PowerPoint 簡報</vt:lpstr>
      <vt:lpstr>交龙纽"天子之宝"</vt:lpstr>
      <vt:lpstr>青花十二月花卉图题诗句杯</vt:lpstr>
      <vt:lpstr>青花龙穿花纹扁壶</vt:lpstr>
      <vt:lpstr>門彩描金婴战圖玉萤春瓶</vt:lpstr>
      <vt:lpstr>仿古铜彩描金默耳活环盖罐</vt:lpstr>
      <vt:lpstr>                      感想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Teachers</cp:lastModifiedBy>
  <cp:revision>35</cp:revision>
  <dcterms:created xsi:type="dcterms:W3CDTF">2023-05-19T13:52:46Z</dcterms:created>
  <dcterms:modified xsi:type="dcterms:W3CDTF">2023-05-22T02:45:52Z</dcterms:modified>
</cp:coreProperties>
</file>