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80E48-0EF1-1C2F-D853-9658EE988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670B813-7E49-F3D0-D2E4-6F4CADE83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668B87-DD79-4D81-D6D1-E91FC5FC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85E7EB-E6C3-147B-A36F-36FBA4F3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836914-2E8C-3066-B79C-6E46FAB1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2553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301EF2-1065-55AF-B1B0-F0FA8D66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6CB555-D044-99F1-535C-F81AE2E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3E3F49-7ECD-1F6A-9FFF-F6494CD2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807F1C-2A0E-14B6-3947-61C97005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477031-BAB4-C8D1-C0ED-8FBB0373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95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FC41792-508D-2B70-ACA1-BDBA0499C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4816D74-638F-2F2F-122B-502303760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33B3A3-8433-AE66-0FED-BFB59225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5018FD-BF80-C7AD-B0EC-C52DBE95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66C4C8-7028-2F0D-0FF0-5BD70F73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498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2CCBAD-57EC-468C-F271-EFF92D7F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CFE1D1-1D80-FAA6-4CA3-298887EEB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B7FCBE-3F8E-A86C-603A-91585562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D3667F-7749-EAFD-58A7-7BF3230B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6EE6C5-6762-2F41-AC73-B8E0C846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8913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46E1DF-C1A7-2EF1-0655-3FE9B78A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D11465-6F9D-91A0-8C9B-2BE02296B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C7DAD5-5D42-74D1-1C51-570B5238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A0ECD7-1B6E-05F0-AA42-FA0D915C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E8C77C-D21B-8A55-85FA-79419F53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6879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E68E9-042F-3330-7320-39055CE8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3052D0-EFCD-0785-5039-C2B261AEA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6A58975-7C3C-AD8C-1C07-15AA0AD4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CE4E70-D512-E940-CCF9-59EC4CB5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EE6FAD-CD39-C5B4-5F87-DFCC318B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B37C0D-E6DD-CFB5-6E3D-ADCFA7D9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2076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8524BD-1FEB-EE5E-E8E1-1753BBEC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913F3D-0806-97D9-73DB-64AFD5EFF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6B0BF5C-7055-B362-C33C-C954CA0FD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701E-8791-F59E-DF3D-F2C971DA4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F9F22B-AE0A-56CE-2A1A-8449E198C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A56B1C3-4446-EE2B-2DB7-CBC13C2E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3CF2AE8-9F3F-47E7-04AC-98712BF5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6C12FE9-9CF1-EB3F-9CEC-601EB82D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0613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A4338-A006-79C4-9DF4-9FD658C0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5601F9D-A6CD-06BD-F705-CC61AA9A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09FA709-33EB-61D0-5F81-8CF669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13BC1C6-A338-4349-8E89-FD0E49E1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383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A0D7C76-D0BC-E1FC-0153-E18C1097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C156190-C8A2-F643-91E7-C5C6F022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991F61-B6FF-1E17-2457-1A7DB7F3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4643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CC4E2A-6D67-7F0C-967B-50BC25BF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7DB196-EB08-9E7C-AE94-C52CB6A2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DCE62F6-AF5E-64ED-5529-A0CB0097B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2243FC-A443-0E23-337F-1792DCC1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B74AE7-3041-3DFA-FF3F-338FF503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4730E7-426E-CF2B-940F-34985C7D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6569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717685-4852-1F3B-AC33-30AC5F64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DF31C55-7023-EB24-931C-5A9A89D38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3EED805-7A52-E4EF-70E5-6E3359E19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86CE6B2-BD8C-4459-2B5F-5F00EB45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6A8988-F401-513E-9D26-4B719B8F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AF7364-60C9-73B9-1FA8-5DEDC8A2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9244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B087356-C6A3-E291-F766-0C46F4AB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45008E-8B38-35BA-D1A1-4089B3A13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50AC7-A364-7DC3-FE94-7B645683F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2A4F3-AA64-1C4A-8C37-7FEB0B05A135}" type="datetimeFigureOut">
              <a:rPr lang="en-US" altLang="zh-HK" smtClean="0"/>
              <a:t>11/9/2022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22D294-F377-E50E-E7D5-D823B9720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76D8AB-CAEE-A5F6-2453-950924BB9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0E4A-BD07-B54E-9AB3-AF1DF4D6708E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943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A9B45-198D-C899-5FC9-C923F5D17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6" y="917745"/>
            <a:ext cx="9588232" cy="3010934"/>
          </a:xfrm>
        </p:spPr>
        <p:txBody>
          <a:bodyPr/>
          <a:lstStyle/>
          <a:p>
            <a:r>
              <a:rPr lang="zh-HK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Wide Latin" panose="020F0502020204030204" pitchFamily="34" charset="0"/>
              </a:rPr>
              <a:t>故宮文化博物館匯報</a:t>
            </a:r>
          </a:p>
        </p:txBody>
      </p:sp>
    </p:spTree>
    <p:extLst>
      <p:ext uri="{BB962C8B-B14F-4D97-AF65-F5344CB8AC3E}">
        <p14:creationId xmlns:p14="http://schemas.microsoft.com/office/powerpoint/2010/main" val="3781209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id="{EF7638A9-2D75-A478-B917-532137167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4" y="1673939"/>
            <a:ext cx="4288551" cy="3510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3224F694-458E-A910-81CD-5E838E71CC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7909" y="597368"/>
            <a:ext cx="6561367" cy="5663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>
                <a:solidFill>
                  <a:schemeClr val="accent4"/>
                </a:solidFill>
              </a:rPr>
              <a:t/>
            </a:r>
            <a:br>
              <a:rPr lang="zh-TW" altLang="en-US" sz="2400" dirty="0">
                <a:solidFill>
                  <a:schemeClr val="accent4"/>
                </a:solidFill>
              </a:rPr>
            </a:br>
            <a:r>
              <a:rPr lang="zh-HK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istral" panose="020F0502020204030204" pitchFamily="34" charset="0"/>
                <a:ea typeface="+mn-ea"/>
              </a:rPr>
              <a:t>十二辰像</a:t>
            </a:r>
            <a:r>
              <a:rPr lang="zh-TW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istral" panose="020F0502020204030204" pitchFamily="34" charset="0"/>
                <a:ea typeface="+mn-ea"/>
              </a:rPr>
              <a:t/>
            </a:r>
            <a:br>
              <a:rPr lang="zh-TW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istral" panose="020F0502020204030204" pitchFamily="34" charset="0"/>
                <a:ea typeface="+mn-ea"/>
              </a:rPr>
            </a:br>
            <a:r>
              <a:rPr lang="zh-TW" altLang="en-US" sz="2400" dirty="0">
                <a:solidFill>
                  <a:schemeClr val="accent4"/>
                </a:solidFill>
              </a:rPr>
              <a:t/>
            </a:r>
            <a:br>
              <a:rPr lang="zh-TW" altLang="en-US" sz="2400" dirty="0">
                <a:solidFill>
                  <a:schemeClr val="accent4"/>
                </a:solidFill>
              </a:rPr>
            </a:br>
            <a:r>
              <a:rPr lang="zh-HK" altLang="en-US" sz="2400" dirty="0">
                <a:solidFill>
                  <a:schemeClr val="accent4"/>
                </a:solidFill>
              </a:rPr>
              <a:t>乾隆四十年 （</a:t>
            </a:r>
            <a:r>
              <a:rPr lang="en-US" altLang="zh-HK" sz="2400" dirty="0">
                <a:solidFill>
                  <a:schemeClr val="accent4"/>
                </a:solidFill>
              </a:rPr>
              <a:t>1775</a:t>
            </a:r>
            <a:r>
              <a:rPr lang="zh-HK" altLang="en-US" sz="2400" dirty="0">
                <a:solidFill>
                  <a:schemeClr val="accent4"/>
                </a:solidFill>
              </a:rPr>
              <a:t>年）四月，乾隆帝以詩句記述四川西部歷時多年的金川戰役，以十二生肖作為詩中每句首字。</a:t>
            </a:r>
            <a:r>
              <a:rPr lang="zh-TW" altLang="en-US" sz="2400" dirty="0">
                <a:solidFill>
                  <a:schemeClr val="accent4"/>
                </a:solidFill>
              </a:rPr>
              <a:t/>
            </a:r>
            <a:br>
              <a:rPr lang="zh-TW" altLang="en-US" sz="2400" dirty="0">
                <a:solidFill>
                  <a:schemeClr val="accent4"/>
                </a:solidFill>
              </a:rPr>
            </a:br>
            <a:r>
              <a:rPr lang="zh-TW" altLang="en-US" sz="2400" dirty="0">
                <a:solidFill>
                  <a:schemeClr val="accent4"/>
                </a:solidFill>
              </a:rPr>
              <a:t/>
            </a:r>
            <a:br>
              <a:rPr lang="zh-TW" altLang="en-US" sz="2400" dirty="0">
                <a:solidFill>
                  <a:schemeClr val="accent4"/>
                </a:solidFill>
              </a:rPr>
            </a:br>
            <a:r>
              <a:rPr lang="zh-HK" altLang="en-US" sz="2400" dirty="0">
                <a:solidFill>
                  <a:schemeClr val="accent4"/>
                </a:solidFill>
              </a:rPr>
              <a:t>其中以「馬」字開頭的一句，描寫了叛軍增築碉堡十餘座、四處擴張的情景。後來，乾隆帝命人製作木盒奥十二生肖玉像，盒上銘刻的詩句，寄託了他終結戰事的願望</a:t>
            </a:r>
            <a:r>
              <a:rPr lang="zh-CN" altLang="en-US" sz="2400" dirty="0">
                <a:solidFill>
                  <a:schemeClr val="accent4"/>
                </a:solidFill>
              </a:rPr>
              <a:t/>
            </a:r>
            <a:br>
              <a:rPr lang="zh-CN" altLang="en-US" sz="2400" dirty="0">
                <a:solidFill>
                  <a:schemeClr val="accent4"/>
                </a:solidFill>
              </a:rPr>
            </a:br>
            <a:r>
              <a:rPr lang="zh-CN" altLang="en-US" sz="2400" dirty="0">
                <a:solidFill>
                  <a:schemeClr val="accent4"/>
                </a:solidFill>
              </a:rPr>
              <a:t/>
            </a:r>
            <a:br>
              <a:rPr lang="zh-CN" altLang="en-US" sz="2400" dirty="0">
                <a:solidFill>
                  <a:schemeClr val="accent4"/>
                </a:solidFill>
              </a:rPr>
            </a:br>
            <a:r>
              <a:rPr lang="zh-CN" altLang="en-US" sz="2400" dirty="0">
                <a:solidFill>
                  <a:schemeClr val="accent4"/>
                </a:solidFill>
              </a:rPr>
              <a:t>其中的金川戰役是清廷對西南地區的軍事鎮壓，是清廷以武力剿平雲南、貴州、四川等地的叛亂。</a:t>
            </a:r>
            <a:br>
              <a:rPr lang="zh-CN" altLang="en-US" sz="2400" dirty="0">
                <a:solidFill>
                  <a:schemeClr val="accent4"/>
                </a:solidFill>
              </a:rPr>
            </a:br>
            <a:endParaRPr lang="zh-HK" alt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80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6411181B-328A-5E0A-8290-CBF6AD76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29" y="1033053"/>
            <a:ext cx="4599427" cy="968921"/>
          </a:xfrm>
        </p:spPr>
        <p:txBody>
          <a:bodyPr anchor="ctr">
            <a:normAutofit/>
          </a:bodyPr>
          <a:lstStyle/>
          <a:p>
            <a:r>
              <a:rPr lang="zh-HK" altLang="en-US" sz="2000" dirty="0"/>
              <a:t>平定伊犁回部战图</a:t>
            </a:r>
            <a:r>
              <a:rPr lang="en-US" altLang="zh-HK" sz="2000" dirty="0"/>
              <a:t>•</a:t>
            </a:r>
            <a:r>
              <a:rPr lang="zh-HK" altLang="en-US" sz="2000" dirty="0"/>
              <a:t>格登鄂拉斫營圖</a:t>
            </a:r>
          </a:p>
        </p:txBody>
      </p:sp>
      <p:grpSp>
        <p:nvGrpSpPr>
          <p:cNvPr id="69" name="Group 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53D2FCFB-1BB6-1556-839E-C7DFAC9F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zh-HK" altLang="en-US" sz="1900" dirty="0"/>
              <a:t>這幅由乾隆皇帝下令繪製的戰圖，記錄的是清軍猛將阿玉錫率騎兵擊潰準噶爾部達瓦齊</a:t>
            </a:r>
            <a:r>
              <a:rPr lang="en-US" altLang="zh-HK" sz="1900" dirty="0"/>
              <a:t>(</a:t>
            </a:r>
            <a:r>
              <a:rPr lang="zh-HK" altLang="en-US" sz="1900" dirty="0"/>
              <a:t>卒於</a:t>
            </a:r>
            <a:r>
              <a:rPr lang="en-US" altLang="zh-HK" sz="1900" dirty="0"/>
              <a:t>1759)</a:t>
            </a:r>
            <a:r>
              <a:rPr lang="zh-HK" altLang="en-US" sz="1900" dirty="0"/>
              <a:t>的格登山之役。</a:t>
            </a:r>
            <a:endParaRPr lang="zh-TW" altLang="en-US" sz="1900" dirty="0"/>
          </a:p>
          <a:p>
            <a:r>
              <a:rPr lang="zh-HK" altLang="en-US" sz="1900" dirty="0"/>
              <a:t>乾隆二十年五月十四日夜間，阿玉錫等率騎兵二十二人，前往偵查達瓦齊位於格登山的大營。</a:t>
            </a:r>
            <a:endParaRPr lang="zh-TW" altLang="en-US" sz="1900" dirty="0"/>
          </a:p>
          <a:p>
            <a:r>
              <a:rPr lang="zh-HK" altLang="en-US" sz="1900" dirty="0"/>
              <a:t>不料偵查隊被發現，阿玉錫不得已對大營發起攻擊，逹瓦窯齊部聞風潰逃，「格登山之役」成為以少勝多的極佳戰例。</a:t>
            </a:r>
            <a:endParaRPr lang="zh-TW" altLang="en-US" sz="1900" dirty="0"/>
          </a:p>
          <a:p>
            <a:r>
              <a:rPr lang="zh-HK" altLang="en-US" sz="1900" dirty="0"/>
              <a:t>就是這場戰爭使清朝獲得外蒙古，西藏，新疆等地</a:t>
            </a:r>
            <a:r>
              <a:rPr lang="zh-HK" altLang="en-US" sz="1900" dirty="0" smtClean="0"/>
              <a:t>。</a:t>
            </a:r>
            <a:r>
              <a:rPr lang="zh-TW" altLang="en-US" sz="1900" dirty="0" smtClean="0"/>
              <a:t>全盛時期擁有</a:t>
            </a:r>
            <a:r>
              <a:rPr lang="en-US" altLang="zh-TW" sz="1900" dirty="0" smtClean="0"/>
              <a:t>1300</a:t>
            </a:r>
            <a:r>
              <a:rPr lang="zh-TW" altLang="en-US" sz="1900" dirty="0" smtClean="0"/>
              <a:t>萬平方公里土地。</a:t>
            </a:r>
            <a:endParaRPr lang="en-US" sz="1900" dirty="0"/>
          </a:p>
        </p:txBody>
      </p:sp>
      <p:sp>
        <p:nvSpPr>
          <p:cNvPr id="72" name="Rectangle 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FAE9CD39-F630-23C6-2620-8FD40B754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r="883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6440488" y="2533651"/>
            <a:ext cx="3967162" cy="3616325"/>
            <a:chOff x="4916488" y="2533650"/>
            <a:chExt cx="3967162" cy="3616325"/>
          </a:xfrm>
        </p:grpSpPr>
        <p:pic>
          <p:nvPicPr>
            <p:cNvPr id="107558" name="Picture 38" descr="C:\Users\chistory08\Desktop\chist-ppt-29-8-2011_150dpi\ChinaMap-Corr_10-201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16488" y="3074988"/>
              <a:ext cx="3967162" cy="3074987"/>
            </a:xfrm>
            <a:prstGeom prst="roundRect">
              <a:avLst>
                <a:gd name="adj" fmla="val 4477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921398"/>
              </a:solidFill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" name="Text Box 13"/>
            <p:cNvSpPr txBox="1">
              <a:spLocks noChangeArrowheads="1"/>
            </p:cNvSpPr>
            <p:nvPr/>
          </p:nvSpPr>
          <p:spPr bwMode="auto">
            <a:xfrm>
              <a:off x="6686550" y="2533650"/>
              <a:ext cx="2133600" cy="488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 wrap="none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kumimoji="0" lang="zh-TW" altLang="en-US" sz="2600" b="1" dirty="0">
                  <a:solidFill>
                    <a:srgbClr val="59BD6A"/>
                  </a:solidFill>
                  <a:latin typeface="標楷體" pitchFamily="65" charset="-120"/>
                  <a:ea typeface="標楷體" pitchFamily="65" charset="-120"/>
                </a:rPr>
                <a:t>現代中國全圖</a:t>
              </a:r>
            </a:p>
          </p:txBody>
        </p:sp>
      </p:grpSp>
      <p:grpSp>
        <p:nvGrpSpPr>
          <p:cNvPr id="15364" name="群組 3"/>
          <p:cNvGrpSpPr>
            <a:grpSpLocks/>
          </p:cNvGrpSpPr>
          <p:nvPr/>
        </p:nvGrpSpPr>
        <p:grpSpPr bwMode="auto">
          <a:xfrm>
            <a:off x="1922464" y="2495551"/>
            <a:ext cx="4052887" cy="3763963"/>
            <a:chOff x="398427" y="2495060"/>
            <a:chExt cx="4052783" cy="3763823"/>
          </a:xfrm>
        </p:grpSpPr>
        <p:pic>
          <p:nvPicPr>
            <p:cNvPr id="1536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27" y="2982883"/>
              <a:ext cx="4052783" cy="32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633371" y="2495060"/>
              <a:ext cx="1908126" cy="4889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 wrap="none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kumimoji="0" lang="zh-TW" altLang="en-US" sz="2600" b="1" dirty="0">
                  <a:solidFill>
                    <a:srgbClr val="59BD6A"/>
                  </a:solidFill>
                  <a:latin typeface="標楷體" pitchFamily="65" charset="-120"/>
                  <a:ea typeface="標楷體" pitchFamily="65" charset="-120"/>
                </a:rPr>
                <a:t>清代疆域圖</a:t>
              </a:r>
            </a:p>
          </p:txBody>
        </p:sp>
      </p:grpSp>
      <p:pic>
        <p:nvPicPr>
          <p:cNvPr id="18438" name="Picture 37" descr="C:\Documents and Settings\chistory03\桌面\高中教具\教學簡報\clipart\MC900416516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052514"/>
            <a:ext cx="25273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063750" y="1012826"/>
            <a:ext cx="3003550" cy="1408113"/>
          </a:xfrm>
          <a:prstGeom prst="wedgeRoundRectCallout">
            <a:avLst>
              <a:gd name="adj1" fmla="val 79562"/>
              <a:gd name="adj2" fmla="val 21820"/>
              <a:gd name="adj3" fmla="val 16667"/>
            </a:avLst>
          </a:prstGeom>
          <a:solidFill>
            <a:schemeClr val="bg1"/>
          </a:solidFill>
          <a:ln w="31750">
            <a:solidFill>
              <a:srgbClr val="913DAA"/>
            </a:solidFill>
            <a:miter lim="800000"/>
            <a:headEnd/>
            <a:tailEnd/>
          </a:ln>
          <a:effectLst>
            <a:outerShdw blurRad="88900" dist="76201" dir="27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zh-TW" altLang="en-US" sz="2600" b="1" dirty="0">
                <a:solidFill>
                  <a:schemeClr val="dk1"/>
                </a:solidFill>
                <a:ea typeface="標楷體" charset="0"/>
                <a:cs typeface="標楷體" charset="0"/>
              </a:rPr>
              <a:t>經康、雍、乾三朝的拓展，基本奠定現代中國的版圖。</a:t>
            </a:r>
          </a:p>
        </p:txBody>
      </p:sp>
    </p:spTree>
    <p:extLst>
      <p:ext uri="{BB962C8B-B14F-4D97-AF65-F5344CB8AC3E}">
        <p14:creationId xmlns:p14="http://schemas.microsoft.com/office/powerpoint/2010/main" val="310027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標題 1">
            <a:extLst>
              <a:ext uri="{FF2B5EF4-FFF2-40B4-BE49-F238E27FC236}">
                <a16:creationId xmlns:a16="http://schemas.microsoft.com/office/drawing/2014/main" id="{C9699BC9-63DE-8F95-3456-0FC24EF2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zh-HK" altLang="en-US" sz="2400" dirty="0"/>
              <a:t>方盞連托一對（景德鎮御窯廠）</a:t>
            </a:r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F9F3C34B-9C94-3850-8ED7-24D4B548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zh-HK" altLang="en-US" sz="2200" dirty="0"/>
              <a:t>次對方盞底部有「澄懷園製」款。「澄懷園」為大學士張廷玉（</a:t>
            </a:r>
            <a:r>
              <a:rPr lang="en-US" altLang="zh-HK" sz="2200" dirty="0"/>
              <a:t>1672-1755</a:t>
            </a:r>
            <a:r>
              <a:rPr lang="zh-HK" altLang="en-US" sz="2200" dirty="0"/>
              <a:t>年）的堂名。</a:t>
            </a:r>
            <a:endParaRPr lang="zh-CN" altLang="en-US" sz="2200" dirty="0"/>
          </a:p>
          <a:p>
            <a:r>
              <a:rPr lang="zh-HK" altLang="en-US" sz="2200" dirty="0"/>
              <a:t>雍正三年（</a:t>
            </a:r>
            <a:r>
              <a:rPr lang="en-US" altLang="zh-HK" sz="2200" dirty="0"/>
              <a:t>1725</a:t>
            </a:r>
            <a:r>
              <a:rPr lang="zh-HK" altLang="en-US" sz="2200" dirty="0"/>
              <a:t>年），張廷玉獲雍正皇帝（</a:t>
            </a:r>
            <a:r>
              <a:rPr lang="en-US" altLang="zh-HK" sz="2200" dirty="0"/>
              <a:t>1723-1735</a:t>
            </a:r>
            <a:r>
              <a:rPr lang="zh-HK" altLang="en-US" sz="2200" dirty="0"/>
              <a:t>年在位）賞賜圓明園附近一舊園，並以康熙皇帝（</a:t>
            </a:r>
            <a:r>
              <a:rPr lang="en-US" altLang="zh-HK" sz="2200" dirty="0"/>
              <a:t>1662-1722</a:t>
            </a:r>
            <a:r>
              <a:rPr lang="zh-HK" altLang="en-US" sz="2200" dirty="0"/>
              <a:t>年在位）於</a:t>
            </a:r>
            <a:r>
              <a:rPr lang="en-US" altLang="zh-HK" sz="2200" dirty="0"/>
              <a:t>1713</a:t>
            </a:r>
            <a:r>
              <a:rPr lang="zh-HK" altLang="en-US" sz="2200" dirty="0"/>
              <a:t>年御書賜下的「澄懷」二字命名其園</a:t>
            </a:r>
            <a:r>
              <a:rPr lang="zh-HK" altLang="en-US" sz="2200" dirty="0" smtClean="0"/>
              <a:t>。</a:t>
            </a:r>
            <a:endParaRPr lang="en-HK" altLang="zh-HK" sz="2200" dirty="0" smtClean="0"/>
          </a:p>
          <a:p>
            <a:r>
              <a:rPr lang="zh-TW" altLang="en-US" sz="2200" dirty="0" smtClean="0"/>
              <a:t>由此可見清帝重用漢人，為其懷柔政策的一部份，亦是康雍乾能創盛世的原因。</a:t>
            </a:r>
            <a:endParaRPr lang="en-US" sz="2200" dirty="0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98F0A9C6-FA60-FD1C-4E11-245DAA165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r="1756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0095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0B096D-B290-594E-8D41-C5CB8BFD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363" y="1958229"/>
            <a:ext cx="6661274" cy="2418602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          </a:t>
            </a:r>
            <a:r>
              <a:rPr lang="zh-HK" altLang="en-US" sz="80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完</a:t>
            </a:r>
            <a:r>
              <a:rPr lang="zh-TW" altLang="en-US" sz="80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zh-TW" altLang="en-US" sz="80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</a:br>
            <a:r>
              <a:rPr lang="zh-CN" alt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   </a:t>
            </a:r>
            <a:r>
              <a:rPr lang="en-US" altLang="zh-TW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5B</a:t>
            </a:r>
            <a:r>
              <a:rPr lang="zh-TW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梁嘉爱</a:t>
            </a:r>
            <a:r>
              <a:rPr lang="zh-CN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 </a:t>
            </a:r>
            <a:r>
              <a:rPr lang="en-US" altLang="zh-C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5B</a:t>
            </a:r>
            <a:r>
              <a:rPr lang="zh-HK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朱雨䒟</a:t>
            </a:r>
          </a:p>
        </p:txBody>
      </p:sp>
    </p:spTree>
    <p:extLst>
      <p:ext uri="{BB962C8B-B14F-4D97-AF65-F5344CB8AC3E}">
        <p14:creationId xmlns:p14="http://schemas.microsoft.com/office/powerpoint/2010/main" val="7774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417</Words>
  <Application>Microsoft Office PowerPoint</Application>
  <PresentationFormat>寬螢幕</PresentationFormat>
  <Paragraphs>15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DengXian</vt:lpstr>
      <vt:lpstr>DengXian Light</vt:lpstr>
      <vt:lpstr>新細明體</vt:lpstr>
      <vt:lpstr>標楷體</vt:lpstr>
      <vt:lpstr>Algerian</vt:lpstr>
      <vt:lpstr>Arial</vt:lpstr>
      <vt:lpstr>Calibri</vt:lpstr>
      <vt:lpstr>Calibri Light</vt:lpstr>
      <vt:lpstr>Mistral</vt:lpstr>
      <vt:lpstr>Wide Latin</vt:lpstr>
      <vt:lpstr>Office 佈景主題</vt:lpstr>
      <vt:lpstr>故宮文化博物館匯報</vt:lpstr>
      <vt:lpstr> 十二辰像  乾隆四十年 （1775年）四月，乾隆帝以詩句記述四川西部歷時多年的金川戰役，以十二生肖作為詩中每句首字。  其中以「馬」字開頭的一句，描寫了叛軍增築碉堡十餘座、四處擴張的情景。後來，乾隆帝命人製作木盒奥十二生肖玉像，盒上銘刻的詩句，寄託了他終結戰事的願望  其中的金川戰役是清廷對西南地區的軍事鎮壓，是清廷以武力剿平雲南、貴州、四川等地的叛亂。 </vt:lpstr>
      <vt:lpstr>平定伊犁回部战图•格登鄂拉斫營圖</vt:lpstr>
      <vt:lpstr>PowerPoint 簡報</vt:lpstr>
      <vt:lpstr>方盞連托一對（景德鎮御窯廠）</vt:lpstr>
      <vt:lpstr>           完    5B梁嘉爱 5B朱雨䒟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故宮文化博物館匯報</dc:title>
  <dc:creator>嘉爱 梁</dc:creator>
  <cp:lastModifiedBy>Teachers</cp:lastModifiedBy>
  <cp:revision>8</cp:revision>
  <dcterms:created xsi:type="dcterms:W3CDTF">2022-10-09T13:15:07Z</dcterms:created>
  <dcterms:modified xsi:type="dcterms:W3CDTF">2022-11-09T06:45:48Z</dcterms:modified>
</cp:coreProperties>
</file>