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24384000" cy="13716000"/>
  <p:notesSz cx="6858000" cy="9144000"/>
  <p:embeddedFontLst>
    <p:embeddedFont>
      <p:font typeface="Libre Baskerville" panose="02020500000000000000" charset="0"/>
      <p:regular r:id="rId15"/>
      <p:bold r:id="rId16"/>
      <p:italic r:id="rId17"/>
    </p:embeddedFont>
    <p:embeddedFont>
      <p:font typeface="Poppins" panose="02020500000000000000" charset="0"/>
      <p:regular r:id="rId18"/>
      <p:bold r:id="rId19"/>
      <p:italic r:id="rId20"/>
      <p:boldItalic r:id="rId21"/>
    </p:embeddedFont>
    <p:embeddedFont>
      <p:font typeface="Helvetica Neue" panose="02020500000000000000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g9Gnwq3QcT27wqPK6HKDvrh/za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138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643a895535c2b6c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643a895535c2b6c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1257300" y="5397500"/>
            <a:ext cx="21869400" cy="54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900"/>
              <a:buFont typeface="Poppins"/>
              <a:buNone/>
              <a:defRPr sz="149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1257300" y="2895600"/>
            <a:ext cx="21869400" cy="25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Font typeface="Poppins"/>
              <a:buNone/>
              <a:defRPr sz="7700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Font typeface="Poppins"/>
              <a:buNone/>
              <a:defRPr sz="7700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Font typeface="Poppins"/>
              <a:buNone/>
              <a:defRPr sz="7700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Font typeface="Poppins"/>
              <a:buNone/>
              <a:defRPr sz="7700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Font typeface="Poppins"/>
              <a:buNone/>
              <a:defRPr sz="7700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sldNum" idx="12"/>
          </p:nvPr>
        </p:nvSpPr>
        <p:spPr>
          <a:xfrm>
            <a:off x="11952392" y="129712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A958E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項目符號">
  <p:cSld name="項目符號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2"/>
          <p:cNvSpPr txBox="1">
            <a:spLocks noGrp="1"/>
          </p:cNvSpPr>
          <p:nvPr>
            <p:ph type="body" idx="1"/>
          </p:nvPr>
        </p:nvSpPr>
        <p:spPr>
          <a:xfrm>
            <a:off x="1257300" y="1854200"/>
            <a:ext cx="21869400" cy="105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lvl="0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1pPr>
            <a:lvl2pPr marL="914400" lvl="1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2"/>
          <p:cNvSpPr txBox="1">
            <a:spLocks noGrp="1"/>
          </p:cNvSpPr>
          <p:nvPr>
            <p:ph type="sldNum" idx="12"/>
          </p:nvPr>
        </p:nvSpPr>
        <p:spPr>
          <a:xfrm>
            <a:off x="11952392" y="129839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相片 - 一頁三張">
  <p:cSld name="相片 - 一頁三張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3"/>
          <p:cNvSpPr>
            <a:spLocks noGrp="1"/>
          </p:cNvSpPr>
          <p:nvPr>
            <p:ph type="pic" idx="2"/>
          </p:nvPr>
        </p:nvSpPr>
        <p:spPr>
          <a:xfrm>
            <a:off x="12344400" y="7213475"/>
            <a:ext cx="10807966" cy="7028000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sp>
      <p:sp>
        <p:nvSpPr>
          <p:cNvPr id="54" name="Google Shape;54;p23"/>
          <p:cNvSpPr>
            <a:spLocks noGrp="1"/>
          </p:cNvSpPr>
          <p:nvPr>
            <p:ph type="pic" idx="3"/>
          </p:nvPr>
        </p:nvSpPr>
        <p:spPr>
          <a:xfrm>
            <a:off x="12358081" y="833053"/>
            <a:ext cx="10758605" cy="6286501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sp>
      <p:sp>
        <p:nvSpPr>
          <p:cNvPr id="55" name="Google Shape;55;p23"/>
          <p:cNvSpPr>
            <a:spLocks noGrp="1"/>
          </p:cNvSpPr>
          <p:nvPr>
            <p:ph type="pic" idx="4"/>
          </p:nvPr>
        </p:nvSpPr>
        <p:spPr>
          <a:xfrm>
            <a:off x="1251011" y="1524000"/>
            <a:ext cx="10782301" cy="10952100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sp>
      <p:sp>
        <p:nvSpPr>
          <p:cNvPr id="56" name="Google Shape;56;p23"/>
          <p:cNvSpPr txBox="1">
            <a:spLocks noGrp="1"/>
          </p:cNvSpPr>
          <p:nvPr>
            <p:ph type="sldNum" idx="12"/>
          </p:nvPr>
        </p:nvSpPr>
        <p:spPr>
          <a:xfrm>
            <a:off x="11952392" y="129839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相片 - 一頁兩張">
  <p:cSld name="相片 - 一頁兩張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4"/>
          <p:cNvSpPr>
            <a:spLocks noGrp="1"/>
          </p:cNvSpPr>
          <p:nvPr>
            <p:ph type="pic" idx="2"/>
          </p:nvPr>
        </p:nvSpPr>
        <p:spPr>
          <a:xfrm>
            <a:off x="12314767" y="1429600"/>
            <a:ext cx="10833102" cy="11003701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sp>
      <p:sp>
        <p:nvSpPr>
          <p:cNvPr id="59" name="Google Shape;59;p24"/>
          <p:cNvSpPr>
            <a:spLocks noGrp="1"/>
          </p:cNvSpPr>
          <p:nvPr>
            <p:ph type="pic" idx="3"/>
          </p:nvPr>
        </p:nvSpPr>
        <p:spPr>
          <a:xfrm>
            <a:off x="1078993" y="1497954"/>
            <a:ext cx="10998201" cy="11015266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sp>
      <p:sp>
        <p:nvSpPr>
          <p:cNvPr id="60" name="Google Shape;60;p24"/>
          <p:cNvSpPr txBox="1">
            <a:spLocks noGrp="1"/>
          </p:cNvSpPr>
          <p:nvPr>
            <p:ph type="sldNum" idx="12"/>
          </p:nvPr>
        </p:nvSpPr>
        <p:spPr>
          <a:xfrm>
            <a:off x="11952392" y="129839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引文">
  <p:cSld name="引文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>
            <a:spLocks noGrp="1"/>
          </p:cNvSpPr>
          <p:nvPr>
            <p:ph type="body" idx="1"/>
          </p:nvPr>
        </p:nvSpPr>
        <p:spPr>
          <a:xfrm>
            <a:off x="10970019" y="9931400"/>
            <a:ext cx="2446021" cy="33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0"/>
              <a:buFont typeface="Libre Baskerville"/>
              <a:buNone/>
              <a:defRPr sz="18000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marL="914400" lvl="1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body" idx="2"/>
          </p:nvPr>
        </p:nvSpPr>
        <p:spPr>
          <a:xfrm>
            <a:off x="10970019" y="2514600"/>
            <a:ext cx="2446021" cy="33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0"/>
              <a:buFont typeface="Libre Baskerville"/>
              <a:buNone/>
              <a:defRPr sz="18000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marL="914400" lvl="1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25"/>
          <p:cNvSpPr txBox="1">
            <a:spLocks noGrp="1"/>
          </p:cNvSpPr>
          <p:nvPr>
            <p:ph type="body" idx="3"/>
          </p:nvPr>
        </p:nvSpPr>
        <p:spPr>
          <a:xfrm>
            <a:off x="1257300" y="9105976"/>
            <a:ext cx="21869400" cy="787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B6253"/>
              </a:buClr>
              <a:buSzPts val="3800"/>
              <a:buFont typeface="Avenir"/>
              <a:buNone/>
              <a:defRPr sz="3800" i="1">
                <a:solidFill>
                  <a:srgbClr val="AB6253"/>
                </a:solidFill>
              </a:defRPr>
            </a:lvl1pPr>
            <a:lvl2pPr marL="914400" lvl="1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body" idx="4"/>
          </p:nvPr>
        </p:nvSpPr>
        <p:spPr>
          <a:xfrm>
            <a:off x="1257300" y="7404099"/>
            <a:ext cx="21869400" cy="1562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5B5854"/>
              </a:buClr>
              <a:buSzPts val="8200"/>
              <a:buFont typeface="Poppins"/>
              <a:buNone/>
              <a:defRPr sz="8200" cap="none"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sldNum" idx="12"/>
          </p:nvPr>
        </p:nvSpPr>
        <p:spPr>
          <a:xfrm>
            <a:off x="11952392" y="129839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相片">
  <p:cSld name="相片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>
            <a:spLocks noGrp="1"/>
          </p:cNvSpPr>
          <p:nvPr>
            <p:ph type="pic" idx="2"/>
          </p:nvPr>
        </p:nvSpPr>
        <p:spPr>
          <a:xfrm>
            <a:off x="0" y="0"/>
            <a:ext cx="24384000" cy="15855964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26"/>
          <p:cNvSpPr txBox="1">
            <a:spLocks noGrp="1"/>
          </p:cNvSpPr>
          <p:nvPr>
            <p:ph type="sldNum" idx="12"/>
          </p:nvPr>
        </p:nvSpPr>
        <p:spPr>
          <a:xfrm>
            <a:off x="11952392" y="129712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空白">
  <p:cSld name="空白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>
            <a:spLocks noGrp="1"/>
          </p:cNvSpPr>
          <p:nvPr>
            <p:ph type="sldNum" idx="12"/>
          </p:nvPr>
        </p:nvSpPr>
        <p:spPr>
          <a:xfrm>
            <a:off x="11952392" y="129839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空白替用">
  <p:cSld name="空白替用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>
            <a:spLocks noGrp="1"/>
          </p:cNvSpPr>
          <p:nvPr>
            <p:ph type="sldNum" idx="12"/>
          </p:nvPr>
        </p:nvSpPr>
        <p:spPr>
          <a:xfrm>
            <a:off x="11952392" y="129839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相片 - 橫向替用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4"/>
          <p:cNvSpPr>
            <a:spLocks noGrp="1"/>
          </p:cNvSpPr>
          <p:nvPr>
            <p:ph type="pic" idx="2"/>
          </p:nvPr>
        </p:nvSpPr>
        <p:spPr>
          <a:xfrm>
            <a:off x="1257300" y="3263900"/>
            <a:ext cx="21869402" cy="14220819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sp>
      <p:sp>
        <p:nvSpPr>
          <p:cNvPr id="15" name="Google Shape;15;p14"/>
          <p:cNvSpPr txBox="1">
            <a:spLocks noGrp="1"/>
          </p:cNvSpPr>
          <p:nvPr>
            <p:ph type="title"/>
          </p:nvPr>
        </p:nvSpPr>
        <p:spPr>
          <a:xfrm>
            <a:off x="1257300" y="825500"/>
            <a:ext cx="21869400" cy="10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body" idx="1"/>
          </p:nvPr>
        </p:nvSpPr>
        <p:spPr>
          <a:xfrm>
            <a:off x="1257300" y="1879600"/>
            <a:ext cx="218694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Font typeface="Poppins"/>
              <a:buNone/>
              <a:defRPr sz="3800" cap="none"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Font typeface="Poppins"/>
              <a:buNone/>
              <a:defRPr sz="3800" cap="none"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Font typeface="Poppins"/>
              <a:buNone/>
              <a:defRPr sz="3800" cap="none"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Font typeface="Poppins"/>
              <a:buNone/>
              <a:defRPr sz="3800" cap="none"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Font typeface="Poppins"/>
              <a:buNone/>
              <a:defRPr sz="3800" cap="none"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ldNum" idx="12"/>
          </p:nvPr>
        </p:nvSpPr>
        <p:spPr>
          <a:xfrm>
            <a:off x="11952392" y="129712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、項目符號與相片">
  <p:cSld name="標題、項目符號與相片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5"/>
          <p:cNvSpPr>
            <a:spLocks noGrp="1"/>
          </p:cNvSpPr>
          <p:nvPr>
            <p:ph type="pic" idx="2"/>
          </p:nvPr>
        </p:nvSpPr>
        <p:spPr>
          <a:xfrm>
            <a:off x="10477500" y="3124200"/>
            <a:ext cx="12623801" cy="9382260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sp>
      <p:sp>
        <p:nvSpPr>
          <p:cNvPr id="20" name="Google Shape;20;p15"/>
          <p:cNvSpPr txBox="1">
            <a:spLocks noGrp="1"/>
          </p:cNvSpPr>
          <p:nvPr>
            <p:ph type="body" idx="1"/>
          </p:nvPr>
        </p:nvSpPr>
        <p:spPr>
          <a:xfrm>
            <a:off x="1257300" y="1879600"/>
            <a:ext cx="21869400" cy="7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3800"/>
              <a:buFont typeface="Poppins"/>
              <a:buNone/>
              <a:defRPr sz="3800" cap="none"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title"/>
          </p:nvPr>
        </p:nvSpPr>
        <p:spPr>
          <a:xfrm>
            <a:off x="1257300" y="825500"/>
            <a:ext cx="21869400" cy="10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body" idx="3"/>
          </p:nvPr>
        </p:nvSpPr>
        <p:spPr>
          <a:xfrm>
            <a:off x="1257300" y="3632200"/>
            <a:ext cx="8382000" cy="84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395287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625"/>
              <a:buFont typeface="Avenir"/>
              <a:buChar char="•"/>
              <a:defRPr sz="3500"/>
            </a:lvl1pPr>
            <a:lvl2pPr marL="914400" lvl="1" indent="-395287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625"/>
              <a:buFont typeface="Avenir"/>
              <a:buChar char="•"/>
              <a:defRPr sz="3500"/>
            </a:lvl2pPr>
            <a:lvl3pPr marL="1371600" lvl="2" indent="-395287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625"/>
              <a:buFont typeface="Avenir"/>
              <a:buChar char="•"/>
              <a:defRPr sz="3500"/>
            </a:lvl3pPr>
            <a:lvl4pPr marL="1828800" lvl="3" indent="-395287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625"/>
              <a:buFont typeface="Avenir"/>
              <a:buChar char="•"/>
              <a:defRPr sz="3500"/>
            </a:lvl4pPr>
            <a:lvl5pPr marL="2286000" lvl="4" indent="-395287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625"/>
              <a:buFont typeface="Avenir"/>
              <a:buChar char="•"/>
              <a:defRPr sz="3500"/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sldNum" idx="12"/>
          </p:nvPr>
        </p:nvSpPr>
        <p:spPr>
          <a:xfrm>
            <a:off x="11952392" y="129839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 - 中央替用">
  <p:cSld name="標題 - 中央替用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6"/>
          <p:cNvSpPr txBox="1">
            <a:spLocks noGrp="1"/>
          </p:cNvSpPr>
          <p:nvPr>
            <p:ph type="title"/>
          </p:nvPr>
        </p:nvSpPr>
        <p:spPr>
          <a:xfrm>
            <a:off x="1257300" y="4343400"/>
            <a:ext cx="21869400" cy="50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4900"/>
              <a:buFont typeface="Poppins"/>
              <a:buNone/>
              <a:defRPr sz="14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sldNum" idx="12"/>
          </p:nvPr>
        </p:nvSpPr>
        <p:spPr>
          <a:xfrm>
            <a:off x="11952392" y="129712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與項目符號">
  <p:cSld name="標題與項目符號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>
            <a:spLocks noGrp="1"/>
          </p:cNvSpPr>
          <p:nvPr>
            <p:ph type="body" idx="1"/>
          </p:nvPr>
        </p:nvSpPr>
        <p:spPr>
          <a:xfrm>
            <a:off x="1257300" y="1879600"/>
            <a:ext cx="21869400" cy="7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3800"/>
              <a:buFont typeface="Poppins"/>
              <a:buNone/>
              <a:defRPr sz="3800" cap="none"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title"/>
          </p:nvPr>
        </p:nvSpPr>
        <p:spPr>
          <a:xfrm>
            <a:off x="1257300" y="825500"/>
            <a:ext cx="21869400" cy="10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body" idx="2"/>
          </p:nvPr>
        </p:nvSpPr>
        <p:spPr>
          <a:xfrm>
            <a:off x="1257300" y="3352800"/>
            <a:ext cx="21869400" cy="90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1pPr>
            <a:lvl2pPr marL="914400" lvl="1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sldNum" idx="12"/>
          </p:nvPr>
        </p:nvSpPr>
        <p:spPr>
          <a:xfrm>
            <a:off x="11952392" y="129839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相片 - 橫向">
  <p:cSld name="相片 - 橫向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8"/>
          <p:cNvSpPr>
            <a:spLocks noGrp="1"/>
          </p:cNvSpPr>
          <p:nvPr>
            <p:ph type="pic" idx="2"/>
          </p:nvPr>
        </p:nvSpPr>
        <p:spPr>
          <a:xfrm>
            <a:off x="800100" y="3962400"/>
            <a:ext cx="22772998" cy="14808393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sp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1257300" y="1663700"/>
            <a:ext cx="21869400" cy="18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500"/>
              <a:buFont typeface="Poppins"/>
              <a:buNone/>
              <a:defRPr sz="105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1257300" y="711200"/>
            <a:ext cx="218694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Font typeface="Poppins"/>
              <a:buNone/>
              <a:defRPr sz="5800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Font typeface="Poppins"/>
              <a:buNone/>
              <a:defRPr sz="5800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Font typeface="Poppins"/>
              <a:buNone/>
              <a:defRPr sz="5800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Font typeface="Poppins"/>
              <a:buNone/>
              <a:defRPr sz="5800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Font typeface="Poppins"/>
              <a:buNone/>
              <a:defRPr sz="5800" cap="non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sldNum" idx="12"/>
          </p:nvPr>
        </p:nvSpPr>
        <p:spPr>
          <a:xfrm>
            <a:off x="11952392" y="129712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A958E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 - 中央">
  <p:cSld name="標題 - 中央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 txBox="1">
            <a:spLocks noGrp="1"/>
          </p:cNvSpPr>
          <p:nvPr>
            <p:ph type="title"/>
          </p:nvPr>
        </p:nvSpPr>
        <p:spPr>
          <a:xfrm>
            <a:off x="1257300" y="4343400"/>
            <a:ext cx="21869400" cy="50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900"/>
              <a:buFont typeface="Poppins"/>
              <a:buNone/>
              <a:defRPr sz="149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sldNum" idx="12"/>
          </p:nvPr>
        </p:nvSpPr>
        <p:spPr>
          <a:xfrm>
            <a:off x="11952392" y="129712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oppins"/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A958E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相片 - 直向">
  <p:cSld name="相片 - 直向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>
            <a:spLocks noGrp="1"/>
          </p:cNvSpPr>
          <p:nvPr>
            <p:ph type="pic" idx="2"/>
          </p:nvPr>
        </p:nvSpPr>
        <p:spPr>
          <a:xfrm>
            <a:off x="9287692" y="1473939"/>
            <a:ext cx="14798045" cy="10998201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sp>
      <p:sp>
        <p:nvSpPr>
          <p:cNvPr id="42" name="Google Shape;42;p20"/>
          <p:cNvSpPr txBox="1">
            <a:spLocks noGrp="1"/>
          </p:cNvSpPr>
          <p:nvPr>
            <p:ph type="title"/>
          </p:nvPr>
        </p:nvSpPr>
        <p:spPr>
          <a:xfrm>
            <a:off x="1257300" y="5892800"/>
            <a:ext cx="8483600" cy="50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0500"/>
              <a:buFont typeface="Poppins"/>
              <a:buNone/>
              <a:defRPr sz="10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body" idx="1"/>
          </p:nvPr>
        </p:nvSpPr>
        <p:spPr>
          <a:xfrm>
            <a:off x="1257300" y="4000500"/>
            <a:ext cx="8483600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cap="none"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cap="none"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cap="none"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cap="none"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cap="none"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sldNum" idx="12"/>
          </p:nvPr>
        </p:nvSpPr>
        <p:spPr>
          <a:xfrm>
            <a:off x="11952392" y="129712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 - 上方">
  <p:cSld name="標題 - 上方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1"/>
          <p:cNvSpPr txBox="1">
            <a:spLocks noGrp="1"/>
          </p:cNvSpPr>
          <p:nvPr>
            <p:ph type="body" idx="1"/>
          </p:nvPr>
        </p:nvSpPr>
        <p:spPr>
          <a:xfrm>
            <a:off x="1257300" y="1879600"/>
            <a:ext cx="21869400" cy="7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3800"/>
              <a:buFont typeface="Poppins"/>
              <a:buNone/>
              <a:defRPr sz="3800" cap="none"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2pPr>
            <a:lvl3pPr marL="1371600" lvl="2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3pPr>
            <a:lvl4pPr marL="1828800" lvl="3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4pPr>
            <a:lvl5pPr marL="2286000" lvl="4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5pPr>
            <a:lvl6pPr marL="2743200" lvl="5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6pPr>
            <a:lvl7pPr marL="3200400" lvl="6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7pPr>
            <a:lvl8pPr marL="3657600" lvl="7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8pPr>
            <a:lvl9pPr marL="4114800" lvl="8" indent="-314325" algn="l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135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title"/>
          </p:nvPr>
        </p:nvSpPr>
        <p:spPr>
          <a:xfrm>
            <a:off x="1257300" y="825500"/>
            <a:ext cx="21869400" cy="10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sldNum" idx="12"/>
          </p:nvPr>
        </p:nvSpPr>
        <p:spPr>
          <a:xfrm>
            <a:off x="11952392" y="129712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1257300" y="825500"/>
            <a:ext cx="21869400" cy="10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b="0" i="0" u="none" strike="noStrike" cap="none">
                <a:solidFill>
                  <a:srgbClr val="5B5854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b="0" i="0" u="none" strike="noStrike" cap="none">
                <a:solidFill>
                  <a:srgbClr val="5B5854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b="0" i="0" u="none" strike="noStrike" cap="none">
                <a:solidFill>
                  <a:srgbClr val="5B5854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b="0" i="0" u="none" strike="noStrike" cap="none">
                <a:solidFill>
                  <a:srgbClr val="5B5854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b="0" i="0" u="none" strike="noStrike" cap="none">
                <a:solidFill>
                  <a:srgbClr val="5B5854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b="0" i="0" u="none" strike="noStrike" cap="none">
                <a:solidFill>
                  <a:srgbClr val="5B5854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b="0" i="0" u="none" strike="noStrike" cap="none">
                <a:solidFill>
                  <a:srgbClr val="5B5854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b="0" i="0" u="none" strike="noStrike" cap="none">
                <a:solidFill>
                  <a:srgbClr val="5B5854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800"/>
              <a:buFont typeface="Poppins"/>
              <a:buNone/>
              <a:defRPr sz="5800" b="0" i="0" u="none" strike="noStrike" cap="none">
                <a:solidFill>
                  <a:srgbClr val="5B5854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1257300" y="3352800"/>
            <a:ext cx="21869400" cy="90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marR="0" lvl="0" indent="-428625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rgbClr val="9A958E"/>
              </a:buClr>
              <a:buSzPts val="3150"/>
              <a:buFont typeface="Avenir"/>
              <a:buChar char="•"/>
              <a:defRPr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428625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rgbClr val="9A958E"/>
              </a:buClr>
              <a:buSzPts val="3150"/>
              <a:buFont typeface="Avenir"/>
              <a:buChar char="•"/>
              <a:defRPr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428625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rgbClr val="9A958E"/>
              </a:buClr>
              <a:buSzPts val="3150"/>
              <a:buFont typeface="Avenir"/>
              <a:buChar char="•"/>
              <a:defRPr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428625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rgbClr val="9A958E"/>
              </a:buClr>
              <a:buSzPts val="3150"/>
              <a:buFont typeface="Avenir"/>
              <a:buChar char="•"/>
              <a:defRPr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428625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rgbClr val="9A958E"/>
              </a:buClr>
              <a:buSzPts val="3150"/>
              <a:buFont typeface="Avenir"/>
              <a:buChar char="•"/>
              <a:defRPr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428625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rgbClr val="9A958E"/>
              </a:buClr>
              <a:buSzPts val="3150"/>
              <a:buFont typeface="Avenir"/>
              <a:buChar char="•"/>
              <a:defRPr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428625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rgbClr val="9A958E"/>
              </a:buClr>
              <a:buSzPts val="3150"/>
              <a:buFont typeface="Avenir"/>
              <a:buChar char="•"/>
              <a:defRPr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428625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rgbClr val="9A958E"/>
              </a:buClr>
              <a:buSzPts val="3150"/>
              <a:buFont typeface="Avenir"/>
              <a:buChar char="•"/>
              <a:defRPr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428625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>
                <a:srgbClr val="9A958E"/>
              </a:buClr>
              <a:buSzPts val="3150"/>
              <a:buFont typeface="Avenir"/>
              <a:buChar char="•"/>
              <a:defRPr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8" name="Google Shape;8;p12"/>
          <p:cNvSpPr txBox="1">
            <a:spLocks noGrp="1"/>
          </p:cNvSpPr>
          <p:nvPr>
            <p:ph type="sldNum" idx="12"/>
          </p:nvPr>
        </p:nvSpPr>
        <p:spPr>
          <a:xfrm>
            <a:off x="11952392" y="12971239"/>
            <a:ext cx="479216" cy="498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b="0" i="0" u="none" strike="noStrike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b="0" i="0" u="none" strike="noStrike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b="0" i="0" u="none" strike="noStrike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b="0" i="0" u="none" strike="noStrike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b="0" i="0" u="none" strike="noStrike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b="0" i="0" u="none" strike="noStrike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b="0" i="0" u="none" strike="noStrike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b="0" i="0" u="none" strike="noStrike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2400"/>
              <a:buFont typeface="Poppins"/>
              <a:buNone/>
              <a:defRPr sz="2400" b="0" i="0" u="none" strike="noStrike" cap="none">
                <a:solidFill>
                  <a:srgbClr val="9A958E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"/>
          <p:cNvSpPr txBox="1">
            <a:spLocks noGrp="1"/>
          </p:cNvSpPr>
          <p:nvPr>
            <p:ph type="ctrTitle" idx="4294967295"/>
          </p:nvPr>
        </p:nvSpPr>
        <p:spPr>
          <a:xfrm>
            <a:off x="1257300" y="5084661"/>
            <a:ext cx="21869400" cy="546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200"/>
              <a:buFont typeface="Devanagari MT"/>
              <a:buNone/>
            </a:pPr>
            <a:r>
              <a:rPr lang="en-US" sz="16200" i="0" u="none" strike="noStrike" cap="none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Fire Front</a:t>
            </a:r>
            <a:endParaRPr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79" name="Google Shape;79;p1"/>
          <p:cNvSpPr txBox="1">
            <a:spLocks noGrp="1"/>
          </p:cNvSpPr>
          <p:nvPr>
            <p:ph type="subTitle" idx="4294967295"/>
          </p:nvPr>
        </p:nvSpPr>
        <p:spPr>
          <a:xfrm>
            <a:off x="1257300" y="2895600"/>
            <a:ext cx="21869400" cy="25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7161"/>
              <a:buFont typeface="Poppins"/>
              <a:buNone/>
            </a:pPr>
            <a:endParaRPr sz="716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7161"/>
              <a:buFont typeface="Poppins"/>
              <a:buNone/>
            </a:pPr>
            <a:endParaRPr sz="716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0" name="Google Shape;80;p1"/>
          <p:cNvSpPr txBox="1"/>
          <p:nvPr/>
        </p:nvSpPr>
        <p:spPr>
          <a:xfrm rot="10800000" flipH="1">
            <a:off x="0" y="11636723"/>
            <a:ext cx="243840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1" name="Google Shape;81;p1"/>
          <p:cNvSpPr txBox="1"/>
          <p:nvPr/>
        </p:nvSpPr>
        <p:spPr>
          <a:xfrm>
            <a:off x="-94600" y="3616568"/>
            <a:ext cx="244785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2" name="Google Shape;82;p1"/>
          <p:cNvSpPr txBox="1"/>
          <p:nvPr/>
        </p:nvSpPr>
        <p:spPr>
          <a:xfrm>
            <a:off x="-552596" y="2499305"/>
            <a:ext cx="243840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0"/>
          <p:cNvSpPr txBox="1">
            <a:spLocks noGrp="1"/>
          </p:cNvSpPr>
          <p:nvPr>
            <p:ph type="body" idx="1"/>
          </p:nvPr>
        </p:nvSpPr>
        <p:spPr>
          <a:xfrm>
            <a:off x="1257300" y="996950"/>
            <a:ext cx="218694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3534"/>
              <a:buFont typeface="Poppins"/>
              <a:buNone/>
            </a:pPr>
            <a:r>
              <a:rPr lang="en-US" sz="3534"/>
              <a:t>為了不讓災難再次發生...</a:t>
            </a:r>
            <a:endParaRPr/>
          </a:p>
        </p:txBody>
      </p:sp>
      <p:pic>
        <p:nvPicPr>
          <p:cNvPr id="147" name="Google Shape;147;p10" descr="螢幕截圖 2022-12-10 上午9.14.15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74393" y="3016646"/>
            <a:ext cx="17235214" cy="9638508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43a895535c2b6c_0"/>
          <p:cNvSpPr txBox="1">
            <a:spLocks noGrp="1"/>
          </p:cNvSpPr>
          <p:nvPr>
            <p:ph type="title"/>
          </p:nvPr>
        </p:nvSpPr>
        <p:spPr>
          <a:xfrm>
            <a:off x="1257300" y="5397500"/>
            <a:ext cx="21869400" cy="5460900"/>
          </a:xfrm>
          <a:prstGeom prst="rect">
            <a:avLst/>
          </a:prstGeom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遊戲示範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1"/>
          <p:cNvSpPr txBox="1">
            <a:spLocks noGrp="1"/>
          </p:cNvSpPr>
          <p:nvPr>
            <p:ph type="title"/>
          </p:nvPr>
        </p:nvSpPr>
        <p:spPr>
          <a:xfrm>
            <a:off x="1257300" y="831850"/>
            <a:ext cx="21869400" cy="10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394"/>
              <a:buFont typeface="Poppins"/>
              <a:buNone/>
            </a:pPr>
            <a:r>
              <a:rPr lang="en-US" sz="5394"/>
              <a:t>成員名單</a:t>
            </a:r>
            <a:endParaRPr/>
          </a:p>
        </p:txBody>
      </p:sp>
      <p:sp>
        <p:nvSpPr>
          <p:cNvPr id="158" name="Google Shape;158;p11"/>
          <p:cNvSpPr txBox="1">
            <a:spLocks noGrp="1"/>
          </p:cNvSpPr>
          <p:nvPr>
            <p:ph type="body" idx="2"/>
          </p:nvPr>
        </p:nvSpPr>
        <p:spPr>
          <a:xfrm>
            <a:off x="1257300" y="3352800"/>
            <a:ext cx="21869400" cy="90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508000" lvl="0" indent="-508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50"/>
              <a:buFont typeface="Avenir"/>
              <a:buChar char="•"/>
            </a:pPr>
            <a:r>
              <a:rPr lang="en-US"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rPr>
              <a:t>隊長：譚浩朗 (程式設計, 遊戲計劃)</a:t>
            </a:r>
            <a:endParaRPr/>
          </a:p>
          <a:p>
            <a:pPr marL="508000" lvl="0" indent="-508000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3150"/>
              <a:buFont typeface="Avenir"/>
              <a:buChar char="•"/>
            </a:pPr>
            <a:r>
              <a:rPr lang="en-US"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rPr>
              <a:t>成員：劉翰汶 (美術設計, 匯報, 遊戲構想, 遊戲計劃)</a:t>
            </a:r>
            <a:endParaRPr/>
          </a:p>
          <a:p>
            <a:pPr marL="508000" lvl="0" indent="-508000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3150"/>
              <a:buFont typeface="Avenir"/>
              <a:buChar char="•"/>
            </a:pPr>
            <a:r>
              <a:rPr lang="en-US"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rPr>
              <a:t>成員：彭凱傑 (匯報, 書記, 遊戲計劃)</a:t>
            </a:r>
            <a:endParaRPr/>
          </a:p>
          <a:p>
            <a:pPr marL="508000" lvl="0" indent="-508000" algn="l" rtl="0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SzPts val="3150"/>
              <a:buFont typeface="Avenir"/>
              <a:buChar char="•"/>
            </a:pPr>
            <a:r>
              <a:rPr lang="en-US" sz="42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rPr>
              <a:t>成員：何敬恒 (匯報, 劇情構想)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"/>
          <p:cNvSpPr txBox="1">
            <a:spLocks noGrp="1"/>
          </p:cNvSpPr>
          <p:nvPr>
            <p:ph type="title"/>
          </p:nvPr>
        </p:nvSpPr>
        <p:spPr>
          <a:xfrm>
            <a:off x="1257300" y="1040408"/>
            <a:ext cx="21869400" cy="105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360"/>
              <a:buFont typeface="Poppins"/>
              <a:buNone/>
            </a:pPr>
            <a:r>
              <a:rPr lang="en-US" sz="5360"/>
              <a:t>道具</a:t>
            </a:r>
            <a:endParaRPr/>
          </a:p>
        </p:txBody>
      </p:sp>
      <p:pic>
        <p:nvPicPr>
          <p:cNvPr id="88" name="Google Shape;88;p2" descr="螢幕截圖 2022-11-22 下午10.34.23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4754" y="6099512"/>
            <a:ext cx="4868842" cy="6353766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pic>
      <p:sp>
        <p:nvSpPr>
          <p:cNvPr id="89" name="Google Shape;89;p2"/>
          <p:cNvSpPr txBox="1"/>
          <p:nvPr/>
        </p:nvSpPr>
        <p:spPr>
          <a:xfrm>
            <a:off x="2880774" y="4514627"/>
            <a:ext cx="2336801" cy="723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3500"/>
              <a:buFont typeface="Avenir"/>
              <a:buNone/>
            </a:pPr>
            <a:r>
              <a:rPr lang="en-US" sz="35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rPr>
              <a:t>水劑滅火筒</a:t>
            </a:r>
            <a:endParaRPr/>
          </a:p>
        </p:txBody>
      </p:sp>
      <p:pic>
        <p:nvPicPr>
          <p:cNvPr id="90" name="Google Shape;90;p2" descr="螢幕截圖 2022-11-22 下午11.12.36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831641" y="6070861"/>
            <a:ext cx="4518502" cy="6411068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pic>
      <p:sp>
        <p:nvSpPr>
          <p:cNvPr id="91" name="Google Shape;91;p2"/>
          <p:cNvSpPr txBox="1"/>
          <p:nvPr/>
        </p:nvSpPr>
        <p:spPr>
          <a:xfrm>
            <a:off x="18700241" y="4514627"/>
            <a:ext cx="2781301" cy="723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3500"/>
              <a:buFont typeface="Avenir"/>
              <a:buNone/>
            </a:pPr>
            <a:r>
              <a:rPr lang="en-US" sz="35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rPr>
              <a:t>泡沫式滅火筒</a:t>
            </a:r>
            <a:endParaRPr/>
          </a:p>
        </p:txBody>
      </p:sp>
      <p:pic>
        <p:nvPicPr>
          <p:cNvPr id="92" name="Google Shape;92;p2" descr="螢幕截圖 2022-12-06 上午1.09.17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757579" y="5857228"/>
            <a:ext cx="4868842" cy="6838334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pic>
      <p:sp>
        <p:nvSpPr>
          <p:cNvPr id="93" name="Google Shape;93;p2"/>
          <p:cNvSpPr txBox="1"/>
          <p:nvPr/>
        </p:nvSpPr>
        <p:spPr>
          <a:xfrm>
            <a:off x="10579100" y="4514627"/>
            <a:ext cx="3225801" cy="723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3500"/>
              <a:buFont typeface="Avenir"/>
              <a:buNone/>
            </a:pPr>
            <a:r>
              <a:rPr lang="en-US" sz="35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rPr>
              <a:t>二氧化碳滅火筒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>
            <a:spLocks noGrp="1"/>
          </p:cNvSpPr>
          <p:nvPr>
            <p:ph type="title"/>
          </p:nvPr>
        </p:nvSpPr>
        <p:spPr>
          <a:xfrm>
            <a:off x="1257300" y="1075168"/>
            <a:ext cx="21869400" cy="105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394"/>
              <a:buFont typeface="Poppins"/>
              <a:buNone/>
            </a:pPr>
            <a:r>
              <a:rPr lang="en-US" sz="5394"/>
              <a:t>逃生三寶</a:t>
            </a:r>
            <a:endParaRPr/>
          </a:p>
        </p:txBody>
      </p:sp>
      <p:pic>
        <p:nvPicPr>
          <p:cNvPr id="99" name="Google Shape;99;p3" descr="螢幕截圖 2022-11-22 下午11.50.40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29303" y="3507083"/>
            <a:ext cx="14325394" cy="8657634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 txBox="1">
            <a:spLocks noGrp="1"/>
          </p:cNvSpPr>
          <p:nvPr>
            <p:ph type="title"/>
          </p:nvPr>
        </p:nvSpPr>
        <p:spPr>
          <a:xfrm>
            <a:off x="1257300" y="1051438"/>
            <a:ext cx="21869400" cy="105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394"/>
              <a:buFont typeface="Poppins"/>
              <a:buNone/>
            </a:pPr>
            <a:r>
              <a:rPr lang="en-US" sz="5394"/>
              <a:t>評分系統</a:t>
            </a:r>
            <a:endParaRPr/>
          </a:p>
        </p:txBody>
      </p:sp>
      <p:pic>
        <p:nvPicPr>
          <p:cNvPr id="105" name="Google Shape;105;p4" descr="螢幕截圖 2022-12-10 上午6.43.40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68675" y="4494579"/>
            <a:ext cx="20846650" cy="4309724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pic>
      <p:sp>
        <p:nvSpPr>
          <p:cNvPr id="106" name="Google Shape;106;p4"/>
          <p:cNvSpPr txBox="1"/>
          <p:nvPr/>
        </p:nvSpPr>
        <p:spPr>
          <a:xfrm>
            <a:off x="3030497" y="9907851"/>
            <a:ext cx="1892301" cy="723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3500"/>
              <a:buFont typeface="Avenir"/>
              <a:buNone/>
            </a:pPr>
            <a:r>
              <a:rPr lang="en-US" sz="35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rPr>
              <a:t>拎晒三件</a:t>
            </a:r>
            <a:endParaRPr/>
          </a:p>
        </p:txBody>
      </p:sp>
      <p:sp>
        <p:nvSpPr>
          <p:cNvPr id="107" name="Google Shape;107;p4"/>
          <p:cNvSpPr txBox="1"/>
          <p:nvPr/>
        </p:nvSpPr>
        <p:spPr>
          <a:xfrm>
            <a:off x="8548616" y="9907851"/>
            <a:ext cx="1892301" cy="723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3500"/>
              <a:buFont typeface="Avenir"/>
              <a:buNone/>
            </a:pPr>
            <a:r>
              <a:rPr lang="en-US" sz="35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rPr>
              <a:t>拎咗兩件</a:t>
            </a:r>
            <a:endParaRPr/>
          </a:p>
        </p:txBody>
      </p:sp>
      <p:sp>
        <p:nvSpPr>
          <p:cNvPr id="108" name="Google Shape;108;p4"/>
          <p:cNvSpPr txBox="1"/>
          <p:nvPr/>
        </p:nvSpPr>
        <p:spPr>
          <a:xfrm>
            <a:off x="14066735" y="9907851"/>
            <a:ext cx="1892301" cy="723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3500"/>
              <a:buFont typeface="Avenir"/>
              <a:buNone/>
            </a:pPr>
            <a:r>
              <a:rPr lang="en-US" sz="35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rPr>
              <a:t>拎得一件</a:t>
            </a:r>
            <a:endParaRPr/>
          </a:p>
        </p:txBody>
      </p:sp>
      <p:sp>
        <p:nvSpPr>
          <p:cNvPr id="109" name="Google Shape;109;p4"/>
          <p:cNvSpPr txBox="1"/>
          <p:nvPr/>
        </p:nvSpPr>
        <p:spPr>
          <a:xfrm>
            <a:off x="19584852" y="9907851"/>
            <a:ext cx="1892301" cy="723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3500"/>
              <a:buFont typeface="Avenir"/>
              <a:buNone/>
            </a:pPr>
            <a:r>
              <a:rPr lang="en-US" sz="3500" b="0" i="0" u="none" strike="noStrike" cap="none">
                <a:solidFill>
                  <a:srgbClr val="5B5854"/>
                </a:solidFill>
                <a:latin typeface="Avenir"/>
                <a:ea typeface="Avenir"/>
                <a:cs typeface="Avenir"/>
                <a:sym typeface="Avenir"/>
              </a:rPr>
              <a:t>乜都冇拎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>
            <a:spLocks noGrp="1"/>
          </p:cNvSpPr>
          <p:nvPr>
            <p:ph type="title"/>
          </p:nvPr>
        </p:nvSpPr>
        <p:spPr>
          <a:xfrm>
            <a:off x="1257300" y="825500"/>
            <a:ext cx="21869400" cy="10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394"/>
              <a:buFont typeface="Poppins"/>
              <a:buNone/>
            </a:pPr>
            <a:r>
              <a:rPr lang="en-US" sz="5394"/>
              <a:t>物品欄</a:t>
            </a:r>
            <a:endParaRPr/>
          </a:p>
        </p:txBody>
      </p:sp>
      <p:sp>
        <p:nvSpPr>
          <p:cNvPr id="115" name="Google Shape;115;p5"/>
          <p:cNvSpPr txBox="1">
            <a:spLocks noGrp="1"/>
          </p:cNvSpPr>
          <p:nvPr>
            <p:ph type="body" idx="3"/>
          </p:nvPr>
        </p:nvSpPr>
        <p:spPr>
          <a:xfrm>
            <a:off x="1257300" y="3632200"/>
            <a:ext cx="8382000" cy="84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508000" lvl="0" indent="-508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25"/>
              <a:buFont typeface="Avenir"/>
              <a:buChar char="•"/>
            </a:pPr>
            <a:r>
              <a:rPr lang="en-US" sz="3500"/>
              <a:t>儲存物品/(金幣)</a:t>
            </a:r>
            <a:endParaRPr/>
          </a:p>
          <a:p>
            <a:pPr marL="508000" lvl="0" indent="-5080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625"/>
              <a:buFont typeface="Avenir"/>
              <a:buChar char="•"/>
            </a:pPr>
            <a:r>
              <a:rPr lang="en-US" sz="3500"/>
              <a:t>-增加自身重量</a:t>
            </a:r>
            <a:endParaRPr/>
          </a:p>
        </p:txBody>
      </p:sp>
      <p:pic>
        <p:nvPicPr>
          <p:cNvPr id="116" name="Google Shape;116;p5" descr="螢幕截圖 2022-11-23 上午12.03.18.png"/>
          <p:cNvPicPr preferRelativeResize="0"/>
          <p:nvPr/>
        </p:nvPicPr>
        <p:blipFill rotWithShape="1">
          <a:blip r:embed="rId3">
            <a:alphaModFix/>
          </a:blip>
          <a:srcRect l="797" t="797" r="796" b="796"/>
          <a:stretch/>
        </p:blipFill>
        <p:spPr>
          <a:xfrm>
            <a:off x="18753713" y="3632200"/>
            <a:ext cx="1841500" cy="8470901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pic>
      <p:pic>
        <p:nvPicPr>
          <p:cNvPr id="117" name="Google Shape;117;p5" descr="螢幕截圖 2022-11-23 上午12.16.02.png"/>
          <p:cNvPicPr preferRelativeResize="0"/>
          <p:nvPr/>
        </p:nvPicPr>
        <p:blipFill rotWithShape="1">
          <a:blip r:embed="rId4">
            <a:alphaModFix/>
          </a:blip>
          <a:srcRect l="480" t="480" r="480" b="480"/>
          <a:stretch/>
        </p:blipFill>
        <p:spPr>
          <a:xfrm>
            <a:off x="13103077" y="3730823"/>
            <a:ext cx="1802970" cy="8273629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"/>
          <p:cNvSpPr txBox="1">
            <a:spLocks noGrp="1"/>
          </p:cNvSpPr>
          <p:nvPr>
            <p:ph type="title"/>
          </p:nvPr>
        </p:nvSpPr>
        <p:spPr>
          <a:xfrm>
            <a:off x="1257300" y="1086198"/>
            <a:ext cx="21869400" cy="1054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5394"/>
              <a:buFont typeface="Poppins"/>
              <a:buNone/>
            </a:pPr>
            <a:r>
              <a:rPr lang="en-US" sz="5394"/>
              <a:t>遊戲結束</a:t>
            </a:r>
            <a:endParaRPr/>
          </a:p>
        </p:txBody>
      </p:sp>
      <p:sp>
        <p:nvSpPr>
          <p:cNvPr id="123" name="Google Shape;123;p6"/>
          <p:cNvSpPr txBox="1">
            <a:spLocks noGrp="1"/>
          </p:cNvSpPr>
          <p:nvPr>
            <p:ph type="body" idx="3"/>
          </p:nvPr>
        </p:nvSpPr>
        <p:spPr>
          <a:xfrm>
            <a:off x="1257300" y="3632200"/>
            <a:ext cx="8382000" cy="84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508000" lvl="0" indent="-508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25"/>
              <a:buFont typeface="Avenir"/>
              <a:buChar char="•"/>
            </a:pPr>
            <a:r>
              <a:rPr lang="en-US" sz="3500"/>
              <a:t>滅火劑有限</a:t>
            </a:r>
            <a:endParaRPr/>
          </a:p>
          <a:p>
            <a:pPr marL="508000" lvl="0" indent="-508000" algn="l" rtl="0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SzPts val="2625"/>
              <a:buFont typeface="Avenir"/>
              <a:buChar char="•"/>
            </a:pPr>
            <a:r>
              <a:rPr lang="en-US" sz="3500"/>
              <a:t>燃燒傷害</a:t>
            </a:r>
            <a:endParaRPr/>
          </a:p>
        </p:txBody>
      </p:sp>
      <p:pic>
        <p:nvPicPr>
          <p:cNvPr id="124" name="Google Shape;124;p6" descr="螢幕截圖 2022-11-28 下午11.32.10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50050" y="4930078"/>
            <a:ext cx="10878700" cy="5875144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 txBox="1">
            <a:spLocks noGrp="1"/>
          </p:cNvSpPr>
          <p:nvPr>
            <p:ph type="title"/>
          </p:nvPr>
        </p:nvSpPr>
        <p:spPr>
          <a:xfrm>
            <a:off x="1257300" y="4343400"/>
            <a:ext cx="21869400" cy="50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854"/>
              </a:buClr>
              <a:buSzPts val="14900"/>
              <a:buFont typeface="Poppins"/>
              <a:buNone/>
            </a:pPr>
            <a:r>
              <a:rPr lang="en-US" sz="14900"/>
              <a:t>劇情大綱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"/>
          <p:cNvSpPr txBox="1">
            <a:spLocks noGrp="1"/>
          </p:cNvSpPr>
          <p:nvPr>
            <p:ph type="body" idx="1"/>
          </p:nvPr>
        </p:nvSpPr>
        <p:spPr>
          <a:xfrm>
            <a:off x="1257300" y="996950"/>
            <a:ext cx="218694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3534"/>
              <a:buFont typeface="Poppins"/>
              <a:buNone/>
            </a:pPr>
            <a:r>
              <a:rPr lang="en-US" sz="3534"/>
              <a:t>主角小時候, 家中因不明原因而產生火災</a:t>
            </a:r>
            <a:endParaRPr/>
          </a:p>
        </p:txBody>
      </p:sp>
      <p:pic>
        <p:nvPicPr>
          <p:cNvPr id="135" name="Google Shape;135;p8" descr="螢幕截圖 2022-12-10 上午6.41.04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54400" y="2927350"/>
            <a:ext cx="17475200" cy="9817100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"/>
          <p:cNvSpPr txBox="1">
            <a:spLocks noGrp="1"/>
          </p:cNvSpPr>
          <p:nvPr>
            <p:ph type="body" idx="1"/>
          </p:nvPr>
        </p:nvSpPr>
        <p:spPr>
          <a:xfrm>
            <a:off x="1257300" y="996950"/>
            <a:ext cx="218694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58E"/>
              </a:buClr>
              <a:buSzPts val="3534"/>
              <a:buFont typeface="Poppins"/>
              <a:buNone/>
            </a:pPr>
            <a:r>
              <a:rPr lang="en-US" sz="3534"/>
              <a:t>他的雙親不幸在火災中逝世</a:t>
            </a:r>
            <a:endParaRPr/>
          </a:p>
        </p:txBody>
      </p:sp>
      <p:pic>
        <p:nvPicPr>
          <p:cNvPr id="141" name="Google Shape;141;p9" descr="螢幕截圖 2022-12-10 上午8.47.53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4091" y="2832285"/>
            <a:ext cx="17835818" cy="10007230"/>
          </a:xfrm>
          <a:prstGeom prst="rect">
            <a:avLst/>
          </a:prstGeom>
          <a:noFill/>
          <a:ln>
            <a:noFill/>
          </a:ln>
          <a:effectLst>
            <a:outerShdw blurRad="127000" dist="76200" dir="2700000" rotWithShape="0">
              <a:srgbClr val="000000">
                <a:alpha val="74901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自訂</PresentationFormat>
  <Paragraphs>27</Paragraphs>
  <Slides>12</Slides>
  <Notes>12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9" baseType="lpstr">
      <vt:lpstr>Avenir</vt:lpstr>
      <vt:lpstr>Libre Baskerville</vt:lpstr>
      <vt:lpstr>Poppins</vt:lpstr>
      <vt:lpstr>Arial</vt:lpstr>
      <vt:lpstr>Devanagari MT</vt:lpstr>
      <vt:lpstr>Helvetica Neue</vt:lpstr>
      <vt:lpstr>New_Template8</vt:lpstr>
      <vt:lpstr>Fire Front</vt:lpstr>
      <vt:lpstr>道具</vt:lpstr>
      <vt:lpstr>逃生三寶</vt:lpstr>
      <vt:lpstr>評分系統</vt:lpstr>
      <vt:lpstr>物品欄</vt:lpstr>
      <vt:lpstr>遊戲結束</vt:lpstr>
      <vt:lpstr>劇情大綱</vt:lpstr>
      <vt:lpstr>PowerPoint 簡報</vt:lpstr>
      <vt:lpstr>PowerPoint 簡報</vt:lpstr>
      <vt:lpstr>PowerPoint 簡報</vt:lpstr>
      <vt:lpstr>遊戲示範</vt:lpstr>
      <vt:lpstr>成員名單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Front</dc:title>
  <dc:creator>user</dc:creator>
  <cp:lastModifiedBy>user</cp:lastModifiedBy>
  <cp:revision>1</cp:revision>
  <dcterms:modified xsi:type="dcterms:W3CDTF">2023-02-22T07:48:05Z</dcterms:modified>
</cp:coreProperties>
</file>