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Lst>
  <p:notesMasterIdLst>
    <p:notesMasterId r:id="rId12"/>
  </p:notesMasterIdLst>
  <p:sldIdLst>
    <p:sldId id="256" r:id="rId3"/>
    <p:sldId id="257" r:id="rId4"/>
    <p:sldId id="258" r:id="rId5"/>
    <p:sldId id="259" r:id="rId6"/>
    <p:sldId id="260" r:id="rId7"/>
    <p:sldId id="261" r:id="rId8"/>
    <p:sldId id="262" r:id="rId9"/>
    <p:sldId id="263" r:id="rId10"/>
    <p:sldId id="264"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40">
          <p15:clr>
            <a:srgbClr val="000000"/>
          </p15:clr>
        </p15:guide>
        <p15:guide id="2" pos="3819">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hr3ofyPaEdy5lDRlD7Fq67phFuh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46"/>
      </p:cViewPr>
      <p:guideLst>
        <p:guide orient="horz" pos="2140"/>
        <p:guide pos="381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Master" Target="slideMasters/slideMaster2.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b4a8bcb133_0_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b4a8bcb133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b329422f70_3_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b329422f70_3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b329422f70_3_5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1b329422f70_3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1" name="Google Shape;191;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b329422f70_3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5" name="Google Shape;215;g1b329422f70_3_6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b329422f70_3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2" name="Google Shape;232;g1b329422f70_3_8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b4a8bcb133_0_1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1b4a8bcb133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标题幻灯片" type="title">
  <p:cSld name="TITLE">
    <p:spTree>
      <p:nvGrpSpPr>
        <p:cNvPr id="1" name="Shape 11"/>
        <p:cNvGrpSpPr/>
        <p:nvPr/>
      </p:nvGrpSpPr>
      <p:grpSpPr>
        <a:xfrm>
          <a:off x="0" y="0"/>
          <a:ext cx="0" cy="0"/>
          <a:chOff x="0" y="0"/>
          <a:chExt cx="0" cy="0"/>
        </a:xfrm>
      </p:grpSpPr>
      <p:sp>
        <p:nvSpPr>
          <p:cNvPr id="12" name="Google Shape;12;p5"/>
          <p:cNvSpPr txBox="1">
            <a:spLocks noGrp="1"/>
          </p:cNvSpPr>
          <p:nvPr>
            <p:ph type="ctrTitle"/>
          </p:nvPr>
        </p:nvSpPr>
        <p:spPr>
          <a:xfrm>
            <a:off x="1198800" y="914400"/>
            <a:ext cx="9799200" cy="2570400"/>
          </a:xfrm>
          <a:prstGeom prst="rect">
            <a:avLst/>
          </a:prstGeom>
          <a:noFill/>
          <a:ln>
            <a:noFill/>
          </a:ln>
        </p:spPr>
        <p:txBody>
          <a:bodyPr spcFirstLastPara="1" wrap="square" lIns="90000" tIns="46800" rIns="90000" bIns="46800" anchor="b" anchorCtr="0">
            <a:normAutofit/>
          </a:bodyPr>
          <a:lstStyle>
            <a:lvl1pPr lvl="0" algn="ctr" rtl="0">
              <a:lnSpc>
                <a:spcPct val="100000"/>
              </a:lnSpc>
              <a:spcBef>
                <a:spcPts val="0"/>
              </a:spcBef>
              <a:spcAft>
                <a:spcPts val="0"/>
              </a:spcAft>
              <a:buClr>
                <a:srgbClr val="262626"/>
              </a:buClr>
              <a:buSzPts val="6000"/>
              <a:buFont typeface="Arial"/>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 name="Google Shape;13;p5"/>
          <p:cNvSpPr txBox="1">
            <a:spLocks noGrp="1"/>
          </p:cNvSpPr>
          <p:nvPr>
            <p:ph type="subTitle" idx="1"/>
          </p:nvPr>
        </p:nvSpPr>
        <p:spPr>
          <a:xfrm>
            <a:off x="1198800" y="3560400"/>
            <a:ext cx="9799200" cy="1472400"/>
          </a:xfrm>
          <a:prstGeom prst="rect">
            <a:avLst/>
          </a:prstGeom>
          <a:noFill/>
          <a:ln>
            <a:noFill/>
          </a:ln>
        </p:spPr>
        <p:txBody>
          <a:bodyPr spcFirstLastPara="1" wrap="square" lIns="90000" tIns="46800" rIns="90000" bIns="46800" anchor="t" anchorCtr="0">
            <a:normAutofit/>
          </a:bodyPr>
          <a:lstStyle>
            <a:lvl1pPr lvl="0" algn="ctr" rtl="0">
              <a:lnSpc>
                <a:spcPct val="110000"/>
              </a:lnSpc>
              <a:spcBef>
                <a:spcPts val="0"/>
              </a:spcBef>
              <a:spcAft>
                <a:spcPts val="0"/>
              </a:spcAft>
              <a:buClr>
                <a:srgbClr val="595959"/>
              </a:buClr>
              <a:buSzPts val="2400"/>
              <a:buNone/>
              <a:defRPr sz="2400"/>
            </a:lvl1pPr>
            <a:lvl2pPr lvl="1" algn="ctr" rtl="0">
              <a:lnSpc>
                <a:spcPct val="120000"/>
              </a:lnSpc>
              <a:spcBef>
                <a:spcPts val="1000"/>
              </a:spcBef>
              <a:spcAft>
                <a:spcPts val="0"/>
              </a:spcAft>
              <a:buClr>
                <a:srgbClr val="595959"/>
              </a:buClr>
              <a:buSzPts val="2000"/>
              <a:buNone/>
              <a:defRPr sz="2000"/>
            </a:lvl2pPr>
            <a:lvl3pPr lvl="2" algn="ctr" rtl="0">
              <a:lnSpc>
                <a:spcPct val="120000"/>
              </a:lnSpc>
              <a:spcBef>
                <a:spcPts val="600"/>
              </a:spcBef>
              <a:spcAft>
                <a:spcPts val="0"/>
              </a:spcAft>
              <a:buClr>
                <a:srgbClr val="595959"/>
              </a:buClr>
              <a:buSzPts val="1800"/>
              <a:buNone/>
              <a:defRPr sz="1800"/>
            </a:lvl3pPr>
            <a:lvl4pPr lvl="3" algn="ctr" rtl="0">
              <a:lnSpc>
                <a:spcPct val="120000"/>
              </a:lnSpc>
              <a:spcBef>
                <a:spcPts val="600"/>
              </a:spcBef>
              <a:spcAft>
                <a:spcPts val="0"/>
              </a:spcAft>
              <a:buClr>
                <a:srgbClr val="595959"/>
              </a:buClr>
              <a:buSzPts val="1600"/>
              <a:buNone/>
              <a:defRPr sz="1600"/>
            </a:lvl4pPr>
            <a:lvl5pPr lvl="4" algn="ctr" rtl="0">
              <a:lnSpc>
                <a:spcPct val="120000"/>
              </a:lnSpc>
              <a:spcBef>
                <a:spcPts val="300"/>
              </a:spcBef>
              <a:spcAft>
                <a:spcPts val="0"/>
              </a:spcAft>
              <a:buClr>
                <a:srgbClr val="595959"/>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14" name="Google Shape;14;p5"/>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 name="Google Shape;15;p5"/>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6" name="Google Shape;16;p5"/>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内容">
  <p:cSld name="内容">
    <p:spTree>
      <p:nvGrpSpPr>
        <p:cNvPr id="1" name="Shape 67"/>
        <p:cNvGrpSpPr/>
        <p:nvPr/>
      </p:nvGrpSpPr>
      <p:grpSpPr>
        <a:xfrm>
          <a:off x="0" y="0"/>
          <a:ext cx="0" cy="0"/>
          <a:chOff x="0" y="0"/>
          <a:chExt cx="0" cy="0"/>
        </a:xfrm>
      </p:grpSpPr>
      <p:sp>
        <p:nvSpPr>
          <p:cNvPr id="68" name="Google Shape;68;p16"/>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 name="Google Shape;69;p16"/>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 name="Google Shape;70;p16"/>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71" name="Google Shape;71;p16"/>
          <p:cNvSpPr txBox="1">
            <a:spLocks noGrp="1"/>
          </p:cNvSpPr>
          <p:nvPr>
            <p:ph type="body" idx="1"/>
          </p:nvPr>
        </p:nvSpPr>
        <p:spPr>
          <a:xfrm>
            <a:off x="608400" y="774000"/>
            <a:ext cx="10972800" cy="5482800"/>
          </a:xfrm>
          <a:prstGeom prst="rect">
            <a:avLst/>
          </a:prstGeom>
          <a:noFill/>
          <a:ln>
            <a:noFill/>
          </a:ln>
        </p:spPr>
        <p:txBody>
          <a:bodyPr spcFirstLastPara="1" wrap="square" lIns="90000" tIns="46800" rIns="90000" bIns="46800" anchor="t" anchorCtr="0">
            <a:normAutofit/>
          </a:bodyPr>
          <a:lstStyle>
            <a:lvl1pPr marL="457200" lvl="0" indent="-342900" algn="l" rtl="0">
              <a:lnSpc>
                <a:spcPct val="130000"/>
              </a:lnSpc>
              <a:spcBef>
                <a:spcPts val="0"/>
              </a:spcBef>
              <a:spcAft>
                <a:spcPts val="0"/>
              </a:spcAft>
              <a:buClr>
                <a:srgbClr val="595959"/>
              </a:buClr>
              <a:buSzPts val="1800"/>
              <a:buChar char="●"/>
              <a:defRPr/>
            </a:lvl1pPr>
            <a:lvl2pPr marL="914400" lvl="1" indent="-342900" algn="l" rtl="0">
              <a:lnSpc>
                <a:spcPct val="120000"/>
              </a:lnSpc>
              <a:spcBef>
                <a:spcPts val="1000"/>
              </a:spcBef>
              <a:spcAft>
                <a:spcPts val="0"/>
              </a:spcAft>
              <a:buClr>
                <a:srgbClr val="595959"/>
              </a:buClr>
              <a:buSzPts val="1800"/>
              <a:buChar char="●"/>
              <a:defRPr/>
            </a:lvl2pPr>
            <a:lvl3pPr marL="1371600" lvl="2" indent="-342900" algn="l" rtl="0">
              <a:lnSpc>
                <a:spcPct val="120000"/>
              </a:lnSpc>
              <a:spcBef>
                <a:spcPts val="600"/>
              </a:spcBef>
              <a:spcAft>
                <a:spcPts val="0"/>
              </a:spcAft>
              <a:buClr>
                <a:srgbClr val="595959"/>
              </a:buClr>
              <a:buSzPts val="1800"/>
              <a:buChar char="●"/>
              <a:defRPr/>
            </a:lvl3pPr>
            <a:lvl4pPr marL="1828800" lvl="3" indent="-342900" algn="l" rtl="0">
              <a:lnSpc>
                <a:spcPct val="120000"/>
              </a:lnSpc>
              <a:spcBef>
                <a:spcPts val="600"/>
              </a:spcBef>
              <a:spcAft>
                <a:spcPts val="0"/>
              </a:spcAft>
              <a:buClr>
                <a:srgbClr val="595959"/>
              </a:buClr>
              <a:buSzPts val="1800"/>
              <a:buChar char="•"/>
              <a:defRPr/>
            </a:lvl4pPr>
            <a:lvl5pPr marL="2286000" lvl="4" indent="-342900" algn="l" rtl="0">
              <a:lnSpc>
                <a:spcPct val="120000"/>
              </a:lnSpc>
              <a:spcBef>
                <a:spcPts val="300"/>
              </a:spcBef>
              <a:spcAft>
                <a:spcPts val="0"/>
              </a:spcAft>
              <a:buClr>
                <a:srgbClr val="595959"/>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末尾幻灯片">
  <p:cSld name="末尾幻灯片">
    <p:spTree>
      <p:nvGrpSpPr>
        <p:cNvPr id="1" name="Shape 72"/>
        <p:cNvGrpSpPr/>
        <p:nvPr/>
      </p:nvGrpSpPr>
      <p:grpSpPr>
        <a:xfrm>
          <a:off x="0" y="0"/>
          <a:ext cx="0" cy="0"/>
          <a:chOff x="0" y="0"/>
          <a:chExt cx="0" cy="0"/>
        </a:xfrm>
      </p:grpSpPr>
      <p:sp>
        <p:nvSpPr>
          <p:cNvPr id="73" name="Google Shape;73;p17"/>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 name="Google Shape;74;p17"/>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 name="Google Shape;75;p17"/>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76" name="Google Shape;76;p17"/>
          <p:cNvSpPr txBox="1">
            <a:spLocks noGrp="1"/>
          </p:cNvSpPr>
          <p:nvPr>
            <p:ph type="title"/>
          </p:nvPr>
        </p:nvSpPr>
        <p:spPr>
          <a:xfrm>
            <a:off x="1198800" y="2484000"/>
            <a:ext cx="9799200" cy="1018800"/>
          </a:xfrm>
          <a:prstGeom prst="rect">
            <a:avLst/>
          </a:prstGeom>
          <a:noFill/>
          <a:ln>
            <a:noFill/>
          </a:ln>
        </p:spPr>
        <p:txBody>
          <a:bodyPr spcFirstLastPara="1" wrap="square" lIns="90000" tIns="46800" rIns="90000" bIns="46800" anchor="t" anchorCtr="0">
            <a:normAutofit/>
          </a:bodyPr>
          <a:lstStyle>
            <a:lvl1pPr lvl="0" algn="ctr" rtl="0">
              <a:lnSpc>
                <a:spcPct val="100000"/>
              </a:lnSpc>
              <a:spcBef>
                <a:spcPts val="0"/>
              </a:spcBef>
              <a:spcAft>
                <a:spcPts val="0"/>
              </a:spcAft>
              <a:buClr>
                <a:srgbClr val="262626"/>
              </a:buClr>
              <a:buSzPts val="6000"/>
              <a:buFont typeface="Arial"/>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7" name="Google Shape;77;p17"/>
          <p:cNvSpPr txBox="1">
            <a:spLocks noGrp="1"/>
          </p:cNvSpPr>
          <p:nvPr>
            <p:ph type="body" idx="1"/>
          </p:nvPr>
        </p:nvSpPr>
        <p:spPr>
          <a:xfrm>
            <a:off x="1198800" y="3560400"/>
            <a:ext cx="9799200" cy="471600"/>
          </a:xfrm>
          <a:prstGeom prst="rect">
            <a:avLst/>
          </a:prstGeom>
          <a:noFill/>
          <a:ln>
            <a:noFill/>
          </a:ln>
        </p:spPr>
        <p:txBody>
          <a:bodyPr spcFirstLastPara="1" wrap="square" lIns="90000" tIns="46800" rIns="90000" bIns="46800" anchor="t" anchorCtr="0">
            <a:normAutofit/>
          </a:bodyPr>
          <a:lstStyle>
            <a:lvl1pPr marL="457200" lvl="0" indent="-228600" algn="ctr" rtl="0">
              <a:lnSpc>
                <a:spcPct val="110000"/>
              </a:lnSpc>
              <a:spcBef>
                <a:spcPts val="0"/>
              </a:spcBef>
              <a:spcAft>
                <a:spcPts val="0"/>
              </a:spcAft>
              <a:buClr>
                <a:srgbClr val="595959"/>
              </a:buClr>
              <a:buSzPts val="2400"/>
              <a:buNone/>
              <a:defRPr sz="2400"/>
            </a:lvl1pPr>
            <a:lvl2pPr marL="914400" lvl="1" indent="-342900" algn="l" rtl="0">
              <a:lnSpc>
                <a:spcPct val="120000"/>
              </a:lnSpc>
              <a:spcBef>
                <a:spcPts val="1000"/>
              </a:spcBef>
              <a:spcAft>
                <a:spcPts val="0"/>
              </a:spcAft>
              <a:buClr>
                <a:srgbClr val="595959"/>
              </a:buClr>
              <a:buSzPts val="1800"/>
              <a:buChar char="●"/>
              <a:defRPr/>
            </a:lvl2pPr>
            <a:lvl3pPr marL="1371600" lvl="2" indent="-342900" algn="l" rtl="0">
              <a:lnSpc>
                <a:spcPct val="120000"/>
              </a:lnSpc>
              <a:spcBef>
                <a:spcPts val="600"/>
              </a:spcBef>
              <a:spcAft>
                <a:spcPts val="0"/>
              </a:spcAft>
              <a:buClr>
                <a:srgbClr val="595959"/>
              </a:buClr>
              <a:buSzPts val="1800"/>
              <a:buChar char="●"/>
              <a:defRPr/>
            </a:lvl3pPr>
            <a:lvl4pPr marL="1828800" lvl="3" indent="-342900" algn="l" rtl="0">
              <a:lnSpc>
                <a:spcPct val="120000"/>
              </a:lnSpc>
              <a:spcBef>
                <a:spcPts val="600"/>
              </a:spcBef>
              <a:spcAft>
                <a:spcPts val="0"/>
              </a:spcAft>
              <a:buClr>
                <a:srgbClr val="595959"/>
              </a:buClr>
              <a:buSzPts val="1800"/>
              <a:buChar char="•"/>
              <a:defRPr/>
            </a:lvl4pPr>
            <a:lvl5pPr marL="2286000" lvl="4" indent="-342900" algn="l" rtl="0">
              <a:lnSpc>
                <a:spcPct val="120000"/>
              </a:lnSpc>
              <a:spcBef>
                <a:spcPts val="300"/>
              </a:spcBef>
              <a:spcAft>
                <a:spcPts val="0"/>
              </a:spcAft>
              <a:buClr>
                <a:srgbClr val="595959"/>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空白" type="blank">
  <p:cSld name="BLANK">
    <p:spTree>
      <p:nvGrpSpPr>
        <p:cNvPr id="1" name="Shape 84"/>
        <p:cNvGrpSpPr/>
        <p:nvPr/>
      </p:nvGrpSpPr>
      <p:grpSpPr>
        <a:xfrm>
          <a:off x="0" y="0"/>
          <a:ext cx="0" cy="0"/>
          <a:chOff x="0" y="0"/>
          <a:chExt cx="0" cy="0"/>
        </a:xfrm>
      </p:grpSpPr>
      <p:sp>
        <p:nvSpPr>
          <p:cNvPr id="85" name="Google Shape;85;p7"/>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86" name="Google Shape;86;p7"/>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87" name="Google Shape;87;p7"/>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标题幻灯片" type="title">
  <p:cSld name="TITLE">
    <p:spTree>
      <p:nvGrpSpPr>
        <p:cNvPr id="1" name="Shape 88"/>
        <p:cNvGrpSpPr/>
        <p:nvPr/>
      </p:nvGrpSpPr>
      <p:grpSpPr>
        <a:xfrm>
          <a:off x="0" y="0"/>
          <a:ext cx="0" cy="0"/>
          <a:chOff x="0" y="0"/>
          <a:chExt cx="0" cy="0"/>
        </a:xfrm>
      </p:grpSpPr>
      <p:sp>
        <p:nvSpPr>
          <p:cNvPr id="89" name="Google Shape;89;p18"/>
          <p:cNvSpPr txBox="1">
            <a:spLocks noGrp="1"/>
          </p:cNvSpPr>
          <p:nvPr>
            <p:ph type="ctrTitle"/>
          </p:nvPr>
        </p:nvSpPr>
        <p:spPr>
          <a:xfrm>
            <a:off x="1198800" y="914400"/>
            <a:ext cx="9799200" cy="2570400"/>
          </a:xfrm>
          <a:prstGeom prst="rect">
            <a:avLst/>
          </a:prstGeom>
          <a:noFill/>
          <a:ln>
            <a:noFill/>
          </a:ln>
        </p:spPr>
        <p:txBody>
          <a:bodyPr spcFirstLastPara="1" wrap="square" lIns="90000" tIns="46800" rIns="90000" bIns="46800" anchor="b" anchorCtr="0">
            <a:normAutofit/>
          </a:bodyPr>
          <a:lstStyle>
            <a:lvl1pPr lvl="0" algn="ctr" rtl="0">
              <a:lnSpc>
                <a:spcPct val="100000"/>
              </a:lnSpc>
              <a:spcBef>
                <a:spcPts val="0"/>
              </a:spcBef>
              <a:spcAft>
                <a:spcPts val="0"/>
              </a:spcAft>
              <a:buClr>
                <a:srgbClr val="262626"/>
              </a:buClr>
              <a:buSzPts val="6000"/>
              <a:buFont typeface="Arial"/>
              <a:buNone/>
              <a:defRPr sz="6000" b="1" i="0">
                <a:solidFill>
                  <a:srgbClr val="26262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0" name="Google Shape;90;p18"/>
          <p:cNvSpPr txBox="1">
            <a:spLocks noGrp="1"/>
          </p:cNvSpPr>
          <p:nvPr>
            <p:ph type="subTitle" idx="1"/>
          </p:nvPr>
        </p:nvSpPr>
        <p:spPr>
          <a:xfrm>
            <a:off x="1198800" y="3560400"/>
            <a:ext cx="9799200" cy="1472400"/>
          </a:xfrm>
          <a:prstGeom prst="rect">
            <a:avLst/>
          </a:prstGeom>
          <a:noFill/>
          <a:ln>
            <a:noFill/>
          </a:ln>
        </p:spPr>
        <p:txBody>
          <a:bodyPr spcFirstLastPara="1" wrap="square" lIns="90000" tIns="46800" rIns="90000" bIns="46800" anchor="t" anchorCtr="0">
            <a:normAutofit/>
          </a:bodyPr>
          <a:lstStyle>
            <a:lvl1pPr lvl="0" algn="ctr" rtl="0">
              <a:lnSpc>
                <a:spcPct val="110000"/>
              </a:lnSpc>
              <a:spcBef>
                <a:spcPts val="0"/>
              </a:spcBef>
              <a:spcAft>
                <a:spcPts val="0"/>
              </a:spcAft>
              <a:buClr>
                <a:srgbClr val="595959"/>
              </a:buClr>
              <a:buSzPts val="2400"/>
              <a:buNone/>
              <a:defRPr sz="2400" u="none" strike="noStrike" cap="none">
                <a:solidFill>
                  <a:srgbClr val="595959"/>
                </a:solidFill>
              </a:defRPr>
            </a:lvl1pPr>
            <a:lvl2pPr lvl="1" algn="ctr" rtl="0">
              <a:lnSpc>
                <a:spcPct val="120000"/>
              </a:lnSpc>
              <a:spcBef>
                <a:spcPts val="1000"/>
              </a:spcBef>
              <a:spcAft>
                <a:spcPts val="0"/>
              </a:spcAft>
              <a:buClr>
                <a:srgbClr val="595959"/>
              </a:buClr>
              <a:buSzPts val="2000"/>
              <a:buNone/>
              <a:defRPr sz="2000"/>
            </a:lvl2pPr>
            <a:lvl3pPr lvl="2" algn="ctr" rtl="0">
              <a:lnSpc>
                <a:spcPct val="120000"/>
              </a:lnSpc>
              <a:spcBef>
                <a:spcPts val="600"/>
              </a:spcBef>
              <a:spcAft>
                <a:spcPts val="0"/>
              </a:spcAft>
              <a:buClr>
                <a:srgbClr val="595959"/>
              </a:buClr>
              <a:buSzPts val="1800"/>
              <a:buNone/>
              <a:defRPr sz="1800"/>
            </a:lvl3pPr>
            <a:lvl4pPr lvl="3" algn="ctr" rtl="0">
              <a:lnSpc>
                <a:spcPct val="120000"/>
              </a:lnSpc>
              <a:spcBef>
                <a:spcPts val="600"/>
              </a:spcBef>
              <a:spcAft>
                <a:spcPts val="0"/>
              </a:spcAft>
              <a:buClr>
                <a:srgbClr val="595959"/>
              </a:buClr>
              <a:buSzPts val="1600"/>
              <a:buNone/>
              <a:defRPr sz="1600"/>
            </a:lvl4pPr>
            <a:lvl5pPr lvl="4" algn="ctr" rtl="0">
              <a:lnSpc>
                <a:spcPct val="120000"/>
              </a:lnSpc>
              <a:spcBef>
                <a:spcPts val="300"/>
              </a:spcBef>
              <a:spcAft>
                <a:spcPts val="0"/>
              </a:spcAft>
              <a:buClr>
                <a:srgbClr val="595959"/>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91" name="Google Shape;91;p18"/>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2" name="Google Shape;92;p18"/>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3" name="Google Shape;93;p18"/>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标题和内容" type="obj">
  <p:cSld name="OBJECT">
    <p:spTree>
      <p:nvGrpSpPr>
        <p:cNvPr id="1" name="Shape 94"/>
        <p:cNvGrpSpPr/>
        <p:nvPr/>
      </p:nvGrpSpPr>
      <p:grpSpPr>
        <a:xfrm>
          <a:off x="0" y="0"/>
          <a:ext cx="0" cy="0"/>
          <a:chOff x="0" y="0"/>
          <a:chExt cx="0" cy="0"/>
        </a:xfrm>
      </p:grpSpPr>
      <p:sp>
        <p:nvSpPr>
          <p:cNvPr id="95" name="Google Shape;95;p19"/>
          <p:cNvSpPr txBox="1">
            <a:spLocks noGrp="1"/>
          </p:cNvSpPr>
          <p:nvPr>
            <p:ph type="title"/>
          </p:nvPr>
        </p:nvSpPr>
        <p:spPr>
          <a:xfrm>
            <a:off x="608400" y="608400"/>
            <a:ext cx="10969200" cy="705600"/>
          </a:xfrm>
          <a:prstGeom prst="rect">
            <a:avLst/>
          </a:prstGeom>
          <a:noFill/>
          <a:ln>
            <a:noFill/>
          </a:ln>
        </p:spPr>
        <p:txBody>
          <a:bodyPr spcFirstLastPara="1" wrap="square" lIns="90000" tIns="46800" rIns="90000" bIns="46800" anchor="ctr" anchorCtr="0">
            <a:normAutofit/>
          </a:bodyPr>
          <a:lstStyle>
            <a:lvl1pPr marR="0" lvl="0" algn="l" rtl="0">
              <a:lnSpc>
                <a:spcPct val="100000"/>
              </a:lnSpc>
              <a:spcBef>
                <a:spcPts val="0"/>
              </a:spcBef>
              <a:spcAft>
                <a:spcPts val="0"/>
              </a:spcAft>
              <a:buClr>
                <a:srgbClr val="262626"/>
              </a:buClr>
              <a:buSzPts val="3600"/>
              <a:buFont typeface="Arial"/>
              <a:buNone/>
              <a:defRPr sz="3600" b="1" i="0" u="none" strike="noStrike" cap="none">
                <a:solidFill>
                  <a:srgbClr val="262626"/>
                </a:solidFill>
                <a:latin typeface="Arial"/>
                <a:ea typeface="Arial"/>
                <a:cs typeface="Arial"/>
                <a:sym typeface="Aria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6" name="Google Shape;96;p19"/>
          <p:cNvSpPr txBox="1">
            <a:spLocks noGrp="1"/>
          </p:cNvSpPr>
          <p:nvPr>
            <p:ph type="body" idx="1"/>
          </p:nvPr>
        </p:nvSpPr>
        <p:spPr>
          <a:xfrm>
            <a:off x="608400" y="1490400"/>
            <a:ext cx="10969200" cy="4759200"/>
          </a:xfrm>
          <a:prstGeom prst="rect">
            <a:avLst/>
          </a:prstGeom>
          <a:noFill/>
          <a:ln>
            <a:noFill/>
          </a:ln>
        </p:spPr>
        <p:txBody>
          <a:bodyPr spcFirstLastPara="1" wrap="square" lIns="90000" tIns="46800" rIns="90000" bIns="46800" anchor="t" anchorCtr="0">
            <a:normAutofit/>
          </a:bodyPr>
          <a:lstStyle>
            <a:lvl1pPr marL="457200" marR="0" lvl="0" indent="-342900" algn="l" rtl="0">
              <a:lnSpc>
                <a:spcPct val="130000"/>
              </a:lnSpc>
              <a:spcBef>
                <a:spcPts val="0"/>
              </a:spcBef>
              <a:spcAft>
                <a:spcPts val="0"/>
              </a:spcAft>
              <a:buClr>
                <a:srgbClr val="595959"/>
              </a:buClr>
              <a:buSzPts val="1800"/>
              <a:buFont typeface="Arial"/>
              <a:buChar char="●"/>
              <a:defRPr sz="1800" b="0" i="0" u="none" strike="noStrike" cap="none">
                <a:solidFill>
                  <a:srgbClr val="595959"/>
                </a:solidFill>
                <a:latin typeface="Arial"/>
                <a:ea typeface="Arial"/>
                <a:cs typeface="Arial"/>
                <a:sym typeface="Arial"/>
              </a:defRPr>
            </a:lvl1pPr>
            <a:lvl2pPr marL="914400" marR="0" lvl="1" indent="-330200" algn="l" rtl="0">
              <a:lnSpc>
                <a:spcPct val="120000"/>
              </a:lnSpc>
              <a:spcBef>
                <a:spcPts val="10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2pPr>
            <a:lvl3pPr marL="1371600" marR="0" lvl="2" indent="-330200" algn="l" rtl="0">
              <a:lnSpc>
                <a:spcPct val="120000"/>
              </a:lnSpc>
              <a:spcBef>
                <a:spcPts val="6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3pPr>
            <a:lvl4pPr marL="1828800" marR="0" lvl="3" indent="-317500" algn="l" rtl="0">
              <a:lnSpc>
                <a:spcPct val="120000"/>
              </a:lnSpc>
              <a:spcBef>
                <a:spcPts val="600"/>
              </a:spcBef>
              <a:spcAft>
                <a:spcPts val="0"/>
              </a:spcAft>
              <a:buClr>
                <a:srgbClr val="595959"/>
              </a:buClr>
              <a:buSzPts val="1400"/>
              <a:buFont typeface="Noto Sans Symbols"/>
              <a:buChar char="•"/>
              <a:defRPr sz="1400" b="0" i="0" u="none" strike="noStrike" cap="none">
                <a:solidFill>
                  <a:srgbClr val="595959"/>
                </a:solidFill>
                <a:latin typeface="Arial"/>
                <a:ea typeface="Arial"/>
                <a:cs typeface="Arial"/>
                <a:sym typeface="Arial"/>
              </a:defRPr>
            </a:lvl4pPr>
            <a:lvl5pPr marL="2286000" marR="0" lvl="4" indent="-317500" algn="l" rtl="0">
              <a:lnSpc>
                <a:spcPct val="120000"/>
              </a:lnSpc>
              <a:spcBef>
                <a:spcPts val="300"/>
              </a:spcBef>
              <a:spcAft>
                <a:spcPts val="0"/>
              </a:spcAft>
              <a:buClr>
                <a:srgbClr val="595959"/>
              </a:buClr>
              <a:buSzPts val="1400"/>
              <a:buFont typeface="Arial"/>
              <a:buChar char="•"/>
              <a:defRPr sz="1400" b="0" i="0" u="none" strike="noStrike" cap="none">
                <a:solidFill>
                  <a:srgbClr val="595959"/>
                </a:solidFill>
                <a:latin typeface="Arial"/>
                <a:ea typeface="Arial"/>
                <a:cs typeface="Arial"/>
                <a:sym typeface="Aria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7" name="Google Shape;97;p19"/>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8" name="Google Shape;98;p19"/>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9" name="Google Shape;99;p19"/>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节标题" type="secHead">
  <p:cSld name="SECTION_HEADER">
    <p:spTree>
      <p:nvGrpSpPr>
        <p:cNvPr id="1" name="Shape 100"/>
        <p:cNvGrpSpPr/>
        <p:nvPr/>
      </p:nvGrpSpPr>
      <p:grpSpPr>
        <a:xfrm>
          <a:off x="0" y="0"/>
          <a:ext cx="0" cy="0"/>
          <a:chOff x="0" y="0"/>
          <a:chExt cx="0" cy="0"/>
        </a:xfrm>
      </p:grpSpPr>
      <p:sp>
        <p:nvSpPr>
          <p:cNvPr id="101" name="Google Shape;101;p20"/>
          <p:cNvSpPr txBox="1">
            <a:spLocks noGrp="1"/>
          </p:cNvSpPr>
          <p:nvPr>
            <p:ph type="title"/>
          </p:nvPr>
        </p:nvSpPr>
        <p:spPr>
          <a:xfrm>
            <a:off x="1990800" y="3848400"/>
            <a:ext cx="7768800" cy="766800"/>
          </a:xfrm>
          <a:prstGeom prst="rect">
            <a:avLst/>
          </a:prstGeom>
          <a:noFill/>
          <a:ln>
            <a:noFill/>
          </a:ln>
        </p:spPr>
        <p:txBody>
          <a:bodyPr spcFirstLastPara="1" wrap="square" lIns="90000" tIns="46800" rIns="90000" bIns="46800" anchor="b" anchorCtr="0">
            <a:normAutofit/>
          </a:bodyPr>
          <a:lstStyle>
            <a:lvl1pPr lvl="0" algn="l" rtl="0">
              <a:lnSpc>
                <a:spcPct val="100000"/>
              </a:lnSpc>
              <a:spcBef>
                <a:spcPts val="0"/>
              </a:spcBef>
              <a:spcAft>
                <a:spcPts val="0"/>
              </a:spcAft>
              <a:buClr>
                <a:srgbClr val="262626"/>
              </a:buClr>
              <a:buSzPts val="4400"/>
              <a:buFont typeface="Arial"/>
              <a:buNone/>
              <a:defRPr sz="4400" b="1" i="0" u="none" strike="noStrike" cap="none">
                <a:solidFill>
                  <a:srgbClr val="26262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2" name="Google Shape;102;p20"/>
          <p:cNvSpPr txBox="1">
            <a:spLocks noGrp="1"/>
          </p:cNvSpPr>
          <p:nvPr>
            <p:ph type="body" idx="1"/>
          </p:nvPr>
        </p:nvSpPr>
        <p:spPr>
          <a:xfrm>
            <a:off x="1990800" y="4615200"/>
            <a:ext cx="7768800" cy="867600"/>
          </a:xfrm>
          <a:prstGeom prst="rect">
            <a:avLst/>
          </a:prstGeom>
          <a:noFill/>
          <a:ln>
            <a:noFill/>
          </a:ln>
        </p:spPr>
        <p:txBody>
          <a:bodyPr spcFirstLastPara="1" wrap="square" lIns="90000" tIns="46800" rIns="90000" bIns="46800" anchor="t" anchorCtr="0">
            <a:normAutofit/>
          </a:bodyPr>
          <a:lstStyle>
            <a:lvl1pPr marL="457200" lvl="0" indent="-228600" algn="l" rtl="0">
              <a:lnSpc>
                <a:spcPct val="130000"/>
              </a:lnSpc>
              <a:spcBef>
                <a:spcPts val="0"/>
              </a:spcBef>
              <a:spcAft>
                <a:spcPts val="0"/>
              </a:spcAft>
              <a:buClr>
                <a:srgbClr val="595959"/>
              </a:buClr>
              <a:buSzPts val="1800"/>
              <a:buNone/>
              <a:defRPr sz="1800" b="0" i="0" u="none" strike="noStrike" cap="none">
                <a:solidFill>
                  <a:srgbClr val="595959"/>
                </a:solidFill>
                <a:latin typeface="Arial"/>
                <a:ea typeface="Arial"/>
                <a:cs typeface="Arial"/>
                <a:sym typeface="Arial"/>
              </a:defRPr>
            </a:lvl1pPr>
            <a:lvl2pPr marL="914400" lvl="1" indent="-228600" algn="l" rtl="0">
              <a:lnSpc>
                <a:spcPct val="120000"/>
              </a:lnSpc>
              <a:spcBef>
                <a:spcPts val="1000"/>
              </a:spcBef>
              <a:spcAft>
                <a:spcPts val="0"/>
              </a:spcAft>
              <a:buClr>
                <a:srgbClr val="888888"/>
              </a:buClr>
              <a:buSzPts val="2000"/>
              <a:buNone/>
              <a:defRPr sz="2000">
                <a:solidFill>
                  <a:srgbClr val="888888"/>
                </a:solidFill>
              </a:defRPr>
            </a:lvl2pPr>
            <a:lvl3pPr marL="1371600" lvl="2" indent="-228600" algn="l" rtl="0">
              <a:lnSpc>
                <a:spcPct val="120000"/>
              </a:lnSpc>
              <a:spcBef>
                <a:spcPts val="600"/>
              </a:spcBef>
              <a:spcAft>
                <a:spcPts val="0"/>
              </a:spcAft>
              <a:buClr>
                <a:srgbClr val="888888"/>
              </a:buClr>
              <a:buSzPts val="1800"/>
              <a:buNone/>
              <a:defRPr sz="1800">
                <a:solidFill>
                  <a:srgbClr val="888888"/>
                </a:solidFill>
              </a:defRPr>
            </a:lvl3pPr>
            <a:lvl4pPr marL="1828800" lvl="3" indent="-228600" algn="l" rtl="0">
              <a:lnSpc>
                <a:spcPct val="120000"/>
              </a:lnSpc>
              <a:spcBef>
                <a:spcPts val="600"/>
              </a:spcBef>
              <a:spcAft>
                <a:spcPts val="0"/>
              </a:spcAft>
              <a:buClr>
                <a:srgbClr val="888888"/>
              </a:buClr>
              <a:buSzPts val="1600"/>
              <a:buNone/>
              <a:defRPr sz="1600">
                <a:solidFill>
                  <a:srgbClr val="888888"/>
                </a:solidFill>
              </a:defRPr>
            </a:lvl4pPr>
            <a:lvl5pPr marL="2286000" lvl="4" indent="-228600" algn="l" rtl="0">
              <a:lnSpc>
                <a:spcPct val="120000"/>
              </a:lnSpc>
              <a:spcBef>
                <a:spcPts val="3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03" name="Google Shape;103;p20"/>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4" name="Google Shape;104;p20"/>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5" name="Google Shape;105;p20"/>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两栏内容" type="twoObj">
  <p:cSld name="TWO_OBJECTS">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608400" y="608400"/>
            <a:ext cx="10969200" cy="705600"/>
          </a:xfrm>
          <a:prstGeom prst="rect">
            <a:avLst/>
          </a:prstGeom>
          <a:noFill/>
          <a:ln>
            <a:noFill/>
          </a:ln>
        </p:spPr>
        <p:txBody>
          <a:bodyPr spcFirstLastPara="1" wrap="square" lIns="90000" tIns="46800" rIns="90000" bIns="46800" anchor="ctr" anchorCtr="0">
            <a:normAutofit/>
          </a:bodyPr>
          <a:lstStyle>
            <a:lvl1pPr marR="0" lvl="0" algn="l" rtl="0">
              <a:lnSpc>
                <a:spcPct val="100000"/>
              </a:lnSpc>
              <a:spcBef>
                <a:spcPts val="0"/>
              </a:spcBef>
              <a:spcAft>
                <a:spcPts val="0"/>
              </a:spcAft>
              <a:buClr>
                <a:srgbClr val="262626"/>
              </a:buClr>
              <a:buSzPts val="3600"/>
              <a:buFont typeface="Arial"/>
              <a:buNone/>
              <a:defRPr sz="3600" b="1" i="0" u="none" strike="noStrike" cap="none">
                <a:solidFill>
                  <a:srgbClr val="262626"/>
                </a:solidFill>
                <a:latin typeface="Arial"/>
                <a:ea typeface="Arial"/>
                <a:cs typeface="Arial"/>
                <a:sym typeface="Aria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8" name="Google Shape;108;p21"/>
          <p:cNvSpPr txBox="1">
            <a:spLocks noGrp="1"/>
          </p:cNvSpPr>
          <p:nvPr>
            <p:ph type="body" idx="1"/>
          </p:nvPr>
        </p:nvSpPr>
        <p:spPr>
          <a:xfrm>
            <a:off x="608400" y="1501200"/>
            <a:ext cx="5176800" cy="4748400"/>
          </a:xfrm>
          <a:prstGeom prst="rect">
            <a:avLst/>
          </a:prstGeom>
          <a:noFill/>
          <a:ln>
            <a:noFill/>
          </a:ln>
        </p:spPr>
        <p:txBody>
          <a:bodyPr spcFirstLastPara="1" wrap="square" lIns="90000" tIns="46800" rIns="90000" bIns="46800" anchor="t" anchorCtr="0">
            <a:normAutofit/>
          </a:bodyPr>
          <a:lstStyle>
            <a:lvl1pPr marL="457200" marR="0" lvl="0" indent="-330200" algn="l" rtl="0">
              <a:lnSpc>
                <a:spcPct val="130000"/>
              </a:lnSpc>
              <a:spcBef>
                <a:spcPts val="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1pPr>
            <a:lvl2pPr marL="914400" marR="0" lvl="1" indent="-330200" algn="l" rtl="0">
              <a:lnSpc>
                <a:spcPct val="120000"/>
              </a:lnSpc>
              <a:spcBef>
                <a:spcPts val="6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2pPr>
            <a:lvl3pPr marL="1371600" marR="0" lvl="2" indent="-330200" algn="l" rtl="0">
              <a:lnSpc>
                <a:spcPct val="120000"/>
              </a:lnSpc>
              <a:spcBef>
                <a:spcPts val="6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3pPr>
            <a:lvl4pPr marL="1828800" marR="0" lvl="3" indent="-317500" algn="l" rtl="0">
              <a:lnSpc>
                <a:spcPct val="120000"/>
              </a:lnSpc>
              <a:spcBef>
                <a:spcPts val="600"/>
              </a:spcBef>
              <a:spcAft>
                <a:spcPts val="0"/>
              </a:spcAft>
              <a:buClr>
                <a:srgbClr val="595959"/>
              </a:buClr>
              <a:buSzPts val="1400"/>
              <a:buFont typeface="Noto Sans Symbols"/>
              <a:buChar char="•"/>
              <a:defRPr sz="1400" b="0" i="0" u="none" strike="noStrike" cap="none">
                <a:solidFill>
                  <a:srgbClr val="595959"/>
                </a:solidFill>
                <a:latin typeface="Arial"/>
                <a:ea typeface="Arial"/>
                <a:cs typeface="Arial"/>
                <a:sym typeface="Arial"/>
              </a:defRPr>
            </a:lvl4pPr>
            <a:lvl5pPr marL="2286000" marR="0" lvl="4" indent="-317500" algn="l" rtl="0">
              <a:lnSpc>
                <a:spcPct val="120000"/>
              </a:lnSpc>
              <a:spcBef>
                <a:spcPts val="300"/>
              </a:spcBef>
              <a:spcAft>
                <a:spcPts val="0"/>
              </a:spcAft>
              <a:buClr>
                <a:srgbClr val="595959"/>
              </a:buClr>
              <a:buSzPts val="1400"/>
              <a:buFont typeface="Arial"/>
              <a:buChar char="•"/>
              <a:defRPr sz="1400" b="0" i="0" u="none" strike="noStrike" cap="none">
                <a:solidFill>
                  <a:srgbClr val="595959"/>
                </a:solidFill>
                <a:latin typeface="Arial"/>
                <a:ea typeface="Arial"/>
                <a:cs typeface="Arial"/>
                <a:sym typeface="Aria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09" name="Google Shape;109;p21"/>
          <p:cNvSpPr txBox="1">
            <a:spLocks noGrp="1"/>
          </p:cNvSpPr>
          <p:nvPr>
            <p:ph type="body" idx="2"/>
          </p:nvPr>
        </p:nvSpPr>
        <p:spPr>
          <a:xfrm>
            <a:off x="6411600" y="1501200"/>
            <a:ext cx="5176800" cy="4748400"/>
          </a:xfrm>
          <a:prstGeom prst="rect">
            <a:avLst/>
          </a:prstGeom>
          <a:noFill/>
          <a:ln>
            <a:noFill/>
          </a:ln>
        </p:spPr>
        <p:txBody>
          <a:bodyPr spcFirstLastPara="1" wrap="square" lIns="90000" tIns="46800" rIns="90000" bIns="46800" anchor="t" anchorCtr="0">
            <a:normAutofit/>
          </a:bodyPr>
          <a:lstStyle>
            <a:lvl1pPr marL="457200" lvl="0" indent="-330200" algn="l" rtl="0">
              <a:lnSpc>
                <a:spcPct val="130000"/>
              </a:lnSpc>
              <a:spcBef>
                <a:spcPts val="0"/>
              </a:spcBef>
              <a:spcAft>
                <a:spcPts val="0"/>
              </a:spcAft>
              <a:buClr>
                <a:srgbClr val="595959"/>
              </a:buClr>
              <a:buSzPts val="1600"/>
              <a:buFont typeface="Arial"/>
              <a:buChar char="●"/>
              <a:defRPr sz="1600" u="none" strike="noStrike" cap="none">
                <a:solidFill>
                  <a:srgbClr val="595959"/>
                </a:solidFill>
                <a:latin typeface="Arial"/>
                <a:ea typeface="Arial"/>
                <a:cs typeface="Arial"/>
                <a:sym typeface="Arial"/>
              </a:defRPr>
            </a:lvl1pPr>
            <a:lvl2pPr marL="914400" lvl="1" indent="-330200" algn="l" rtl="0">
              <a:lnSpc>
                <a:spcPct val="120000"/>
              </a:lnSpc>
              <a:spcBef>
                <a:spcPts val="600"/>
              </a:spcBef>
              <a:spcAft>
                <a:spcPts val="0"/>
              </a:spcAft>
              <a:buClr>
                <a:srgbClr val="595959"/>
              </a:buClr>
              <a:buSzPts val="1600"/>
              <a:buFont typeface="Arial"/>
              <a:buChar char="●"/>
              <a:defRPr sz="1600" u="none" strike="noStrike" cap="none">
                <a:solidFill>
                  <a:srgbClr val="595959"/>
                </a:solidFill>
                <a:latin typeface="Arial"/>
                <a:ea typeface="Arial"/>
                <a:cs typeface="Arial"/>
                <a:sym typeface="Arial"/>
              </a:defRPr>
            </a:lvl2pPr>
            <a:lvl3pPr marL="1371600" lvl="2" indent="-330200" algn="l" rtl="0">
              <a:lnSpc>
                <a:spcPct val="120000"/>
              </a:lnSpc>
              <a:spcBef>
                <a:spcPts val="600"/>
              </a:spcBef>
              <a:spcAft>
                <a:spcPts val="0"/>
              </a:spcAft>
              <a:buClr>
                <a:srgbClr val="595959"/>
              </a:buClr>
              <a:buSzPts val="1600"/>
              <a:buFont typeface="Arial"/>
              <a:buChar char="●"/>
              <a:defRPr sz="1600" u="none" strike="noStrike" cap="none">
                <a:solidFill>
                  <a:srgbClr val="595959"/>
                </a:solidFill>
                <a:latin typeface="Arial"/>
                <a:ea typeface="Arial"/>
                <a:cs typeface="Arial"/>
                <a:sym typeface="Arial"/>
              </a:defRPr>
            </a:lvl3pPr>
            <a:lvl4pPr marL="1828800" lvl="3" indent="-317500" algn="l" rtl="0">
              <a:lnSpc>
                <a:spcPct val="120000"/>
              </a:lnSpc>
              <a:spcBef>
                <a:spcPts val="600"/>
              </a:spcBef>
              <a:spcAft>
                <a:spcPts val="0"/>
              </a:spcAft>
              <a:buClr>
                <a:srgbClr val="595959"/>
              </a:buClr>
              <a:buSzPts val="1400"/>
              <a:buFont typeface="Noto Sans Symbols"/>
              <a:buChar char="•"/>
              <a:defRPr sz="1400" u="none" strike="noStrike" cap="none">
                <a:solidFill>
                  <a:srgbClr val="595959"/>
                </a:solidFill>
                <a:latin typeface="Arial"/>
                <a:ea typeface="Arial"/>
                <a:cs typeface="Arial"/>
                <a:sym typeface="Arial"/>
              </a:defRPr>
            </a:lvl4pPr>
            <a:lvl5pPr marL="2286000" lvl="4" indent="-317500" algn="l" rtl="0">
              <a:lnSpc>
                <a:spcPct val="120000"/>
              </a:lnSpc>
              <a:spcBef>
                <a:spcPts val="300"/>
              </a:spcBef>
              <a:spcAft>
                <a:spcPts val="0"/>
              </a:spcAft>
              <a:buClr>
                <a:srgbClr val="595959"/>
              </a:buClr>
              <a:buSzPts val="1400"/>
              <a:buChar char="•"/>
              <a:defRPr sz="1400" u="none" strike="noStrike" cap="none">
                <a:solidFill>
                  <a:srgbClr val="595959"/>
                </a:solidFill>
                <a:latin typeface="Arial"/>
                <a:ea typeface="Arial"/>
                <a:cs typeface="Arial"/>
                <a:sym typeface="Aria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0" name="Google Shape;110;p21"/>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1" name="Google Shape;111;p21"/>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2" name="Google Shape;112;p21"/>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比较" type="twoTxTwoObj">
  <p:cSld name="TWO_OBJECTS_WITH_TEXT">
    <p:spTree>
      <p:nvGrpSpPr>
        <p:cNvPr id="1" name="Shape 113"/>
        <p:cNvGrpSpPr/>
        <p:nvPr/>
      </p:nvGrpSpPr>
      <p:grpSpPr>
        <a:xfrm>
          <a:off x="0" y="0"/>
          <a:ext cx="0" cy="0"/>
          <a:chOff x="0" y="0"/>
          <a:chExt cx="0" cy="0"/>
        </a:xfrm>
      </p:grpSpPr>
      <p:sp>
        <p:nvSpPr>
          <p:cNvPr id="114" name="Google Shape;114;p22"/>
          <p:cNvSpPr txBox="1">
            <a:spLocks noGrp="1"/>
          </p:cNvSpPr>
          <p:nvPr>
            <p:ph type="title"/>
          </p:nvPr>
        </p:nvSpPr>
        <p:spPr>
          <a:xfrm>
            <a:off x="608400" y="608400"/>
            <a:ext cx="10969200" cy="705600"/>
          </a:xfrm>
          <a:prstGeom prst="rect">
            <a:avLst/>
          </a:prstGeom>
          <a:noFill/>
          <a:ln>
            <a:noFill/>
          </a:ln>
        </p:spPr>
        <p:txBody>
          <a:bodyPr spcFirstLastPara="1" wrap="square" lIns="90000" tIns="46800" rIns="90000" bIns="46800" anchor="ctr" anchorCtr="0">
            <a:normAutofit/>
          </a:bodyPr>
          <a:lstStyle>
            <a:lvl1pPr marR="0" lvl="0" algn="l" rtl="0">
              <a:lnSpc>
                <a:spcPct val="100000"/>
              </a:lnSpc>
              <a:spcBef>
                <a:spcPts val="0"/>
              </a:spcBef>
              <a:spcAft>
                <a:spcPts val="0"/>
              </a:spcAft>
              <a:buClr>
                <a:srgbClr val="262626"/>
              </a:buClr>
              <a:buSzPts val="3600"/>
              <a:buFont typeface="Arial"/>
              <a:buNone/>
              <a:defRPr sz="3600" b="1" i="0" u="none" strike="noStrike" cap="none">
                <a:solidFill>
                  <a:srgbClr val="262626"/>
                </a:solidFill>
                <a:latin typeface="Arial"/>
                <a:ea typeface="Arial"/>
                <a:cs typeface="Arial"/>
                <a:sym typeface="Aria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5" name="Google Shape;115;p22"/>
          <p:cNvSpPr txBox="1">
            <a:spLocks noGrp="1"/>
          </p:cNvSpPr>
          <p:nvPr>
            <p:ph type="body" idx="1"/>
          </p:nvPr>
        </p:nvSpPr>
        <p:spPr>
          <a:xfrm>
            <a:off x="608400" y="1429200"/>
            <a:ext cx="5342400" cy="381600"/>
          </a:xfrm>
          <a:prstGeom prst="rect">
            <a:avLst/>
          </a:prstGeom>
          <a:noFill/>
          <a:ln>
            <a:noFill/>
          </a:ln>
        </p:spPr>
        <p:txBody>
          <a:bodyPr spcFirstLastPara="1" wrap="square" lIns="101600" tIns="38100" rIns="76200" bIns="38100" anchor="t" anchorCtr="0">
            <a:normAutofit/>
          </a:bodyPr>
          <a:lstStyle>
            <a:lvl1pPr marL="457200" lvl="0" indent="-228600" algn="l" rtl="0">
              <a:lnSpc>
                <a:spcPct val="100000"/>
              </a:lnSpc>
              <a:spcBef>
                <a:spcPts val="0"/>
              </a:spcBef>
              <a:spcAft>
                <a:spcPts val="0"/>
              </a:spcAft>
              <a:buClr>
                <a:srgbClr val="3F3F3F"/>
              </a:buClr>
              <a:buSzPts val="2000"/>
              <a:buNone/>
              <a:defRPr sz="2000" b="1" u="none" strike="noStrike" cap="none">
                <a:solidFill>
                  <a:srgbClr val="3F3F3F"/>
                </a:solidFill>
                <a:latin typeface="Arial"/>
                <a:ea typeface="Arial"/>
                <a:cs typeface="Arial"/>
                <a:sym typeface="Arial"/>
              </a:defRPr>
            </a:lvl1pPr>
            <a:lvl2pPr marL="914400" lvl="1" indent="-228600" algn="l" rtl="0">
              <a:lnSpc>
                <a:spcPct val="120000"/>
              </a:lnSpc>
              <a:spcBef>
                <a:spcPts val="0"/>
              </a:spcBef>
              <a:spcAft>
                <a:spcPts val="0"/>
              </a:spcAft>
              <a:buClr>
                <a:srgbClr val="595959"/>
              </a:buClr>
              <a:buSzPts val="2000"/>
              <a:buNone/>
              <a:defRPr sz="2000" b="1"/>
            </a:lvl2pPr>
            <a:lvl3pPr marL="1371600" lvl="2" indent="-228600" algn="l" rtl="0">
              <a:lnSpc>
                <a:spcPct val="120000"/>
              </a:lnSpc>
              <a:spcBef>
                <a:spcPts val="600"/>
              </a:spcBef>
              <a:spcAft>
                <a:spcPts val="0"/>
              </a:spcAft>
              <a:buClr>
                <a:srgbClr val="595959"/>
              </a:buClr>
              <a:buSzPts val="1800"/>
              <a:buNone/>
              <a:defRPr sz="1800" b="1"/>
            </a:lvl3pPr>
            <a:lvl4pPr marL="1828800" lvl="3" indent="-228600" algn="l" rtl="0">
              <a:lnSpc>
                <a:spcPct val="120000"/>
              </a:lnSpc>
              <a:spcBef>
                <a:spcPts val="600"/>
              </a:spcBef>
              <a:spcAft>
                <a:spcPts val="0"/>
              </a:spcAft>
              <a:buClr>
                <a:srgbClr val="595959"/>
              </a:buClr>
              <a:buSzPts val="1600"/>
              <a:buNone/>
              <a:defRPr sz="1600" b="1"/>
            </a:lvl4pPr>
            <a:lvl5pPr marL="2286000" lvl="4" indent="-228600" algn="l" rtl="0">
              <a:lnSpc>
                <a:spcPct val="120000"/>
              </a:lnSpc>
              <a:spcBef>
                <a:spcPts val="300"/>
              </a:spcBef>
              <a:spcAft>
                <a:spcPts val="0"/>
              </a:spcAft>
              <a:buClr>
                <a:srgbClr val="595959"/>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16" name="Google Shape;116;p22"/>
          <p:cNvSpPr txBox="1">
            <a:spLocks noGrp="1"/>
          </p:cNvSpPr>
          <p:nvPr>
            <p:ph type="body" idx="2"/>
          </p:nvPr>
        </p:nvSpPr>
        <p:spPr>
          <a:xfrm>
            <a:off x="608400" y="1854000"/>
            <a:ext cx="5342400" cy="4395600"/>
          </a:xfrm>
          <a:prstGeom prst="rect">
            <a:avLst/>
          </a:prstGeom>
          <a:noFill/>
          <a:ln>
            <a:noFill/>
          </a:ln>
        </p:spPr>
        <p:txBody>
          <a:bodyPr spcFirstLastPara="1" wrap="square" lIns="101600" tIns="0" rIns="82550" bIns="0" anchor="t" anchorCtr="0">
            <a:normAutofit/>
          </a:bodyPr>
          <a:lstStyle>
            <a:lvl1pPr marL="457200" marR="0" lvl="0" indent="-330200" algn="l" rtl="0">
              <a:lnSpc>
                <a:spcPct val="130000"/>
              </a:lnSpc>
              <a:spcBef>
                <a:spcPts val="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1pPr>
            <a:lvl2pPr marL="914400" marR="0" lvl="1" indent="-330200" algn="l" rtl="0">
              <a:lnSpc>
                <a:spcPct val="120000"/>
              </a:lnSpc>
              <a:spcBef>
                <a:spcPts val="6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2pPr>
            <a:lvl3pPr marL="1371600" marR="0" lvl="2" indent="-330200" algn="l" rtl="0">
              <a:lnSpc>
                <a:spcPct val="120000"/>
              </a:lnSpc>
              <a:spcBef>
                <a:spcPts val="6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3pPr>
            <a:lvl4pPr marL="1828800" marR="0" lvl="3" indent="-317500" algn="l" rtl="0">
              <a:lnSpc>
                <a:spcPct val="120000"/>
              </a:lnSpc>
              <a:spcBef>
                <a:spcPts val="600"/>
              </a:spcBef>
              <a:spcAft>
                <a:spcPts val="0"/>
              </a:spcAft>
              <a:buClr>
                <a:srgbClr val="595959"/>
              </a:buClr>
              <a:buSzPts val="1400"/>
              <a:buFont typeface="Noto Sans Symbols"/>
              <a:buChar char="•"/>
              <a:defRPr sz="1400" b="0" i="0" u="none" strike="noStrike" cap="none">
                <a:solidFill>
                  <a:srgbClr val="595959"/>
                </a:solidFill>
                <a:latin typeface="Arial"/>
                <a:ea typeface="Arial"/>
                <a:cs typeface="Arial"/>
                <a:sym typeface="Arial"/>
              </a:defRPr>
            </a:lvl4pPr>
            <a:lvl5pPr marL="2286000" marR="0" lvl="4" indent="-317500" algn="l" rtl="0">
              <a:lnSpc>
                <a:spcPct val="120000"/>
              </a:lnSpc>
              <a:spcBef>
                <a:spcPts val="300"/>
              </a:spcBef>
              <a:spcAft>
                <a:spcPts val="0"/>
              </a:spcAft>
              <a:buClr>
                <a:srgbClr val="595959"/>
              </a:buClr>
              <a:buSzPts val="1400"/>
              <a:buFont typeface="Arial"/>
              <a:buChar char="•"/>
              <a:defRPr sz="1400" b="0" i="0" u="none" strike="noStrike" cap="none">
                <a:solidFill>
                  <a:srgbClr val="595959"/>
                </a:solidFill>
                <a:latin typeface="Arial"/>
                <a:ea typeface="Arial"/>
                <a:cs typeface="Arial"/>
                <a:sym typeface="Aria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7" name="Google Shape;117;p22"/>
          <p:cNvSpPr txBox="1">
            <a:spLocks noGrp="1"/>
          </p:cNvSpPr>
          <p:nvPr>
            <p:ph type="body" idx="3"/>
          </p:nvPr>
        </p:nvSpPr>
        <p:spPr>
          <a:xfrm>
            <a:off x="6235750" y="1421729"/>
            <a:ext cx="5342400" cy="381600"/>
          </a:xfrm>
          <a:prstGeom prst="rect">
            <a:avLst/>
          </a:prstGeom>
          <a:noFill/>
          <a:ln>
            <a:noFill/>
          </a:ln>
        </p:spPr>
        <p:txBody>
          <a:bodyPr spcFirstLastPara="1" wrap="square" lIns="101600" tIns="38100" rIns="76200" bIns="38100" anchor="t" anchorCtr="0">
            <a:normAutofit/>
          </a:bodyPr>
          <a:lstStyle>
            <a:lvl1pPr marL="457200" marR="0" lvl="0" indent="-228600" algn="l" rtl="0">
              <a:lnSpc>
                <a:spcPct val="100000"/>
              </a:lnSpc>
              <a:spcBef>
                <a:spcPts val="0"/>
              </a:spcBef>
              <a:spcAft>
                <a:spcPts val="0"/>
              </a:spcAft>
              <a:buClr>
                <a:srgbClr val="3F3F3F"/>
              </a:buClr>
              <a:buSzPts val="2000"/>
              <a:buFont typeface="Arial"/>
              <a:buNone/>
              <a:defRPr sz="2000" b="1" i="0" u="none" strike="noStrike" cap="none">
                <a:solidFill>
                  <a:srgbClr val="3F3F3F"/>
                </a:solidFill>
                <a:latin typeface="Arial"/>
                <a:ea typeface="Arial"/>
                <a:cs typeface="Arial"/>
                <a:sym typeface="Arial"/>
              </a:defRPr>
            </a:lvl1pPr>
            <a:lvl2pPr marL="914400" lvl="1" indent="-228600" algn="l" rtl="0">
              <a:lnSpc>
                <a:spcPct val="120000"/>
              </a:lnSpc>
              <a:spcBef>
                <a:spcPts val="0"/>
              </a:spcBef>
              <a:spcAft>
                <a:spcPts val="0"/>
              </a:spcAft>
              <a:buClr>
                <a:srgbClr val="595959"/>
              </a:buClr>
              <a:buSzPts val="2000"/>
              <a:buNone/>
              <a:defRPr sz="2000" b="1"/>
            </a:lvl2pPr>
            <a:lvl3pPr marL="1371600" lvl="2" indent="-228600" algn="l" rtl="0">
              <a:lnSpc>
                <a:spcPct val="120000"/>
              </a:lnSpc>
              <a:spcBef>
                <a:spcPts val="600"/>
              </a:spcBef>
              <a:spcAft>
                <a:spcPts val="0"/>
              </a:spcAft>
              <a:buClr>
                <a:srgbClr val="595959"/>
              </a:buClr>
              <a:buSzPts val="1800"/>
              <a:buNone/>
              <a:defRPr sz="1800" b="1"/>
            </a:lvl3pPr>
            <a:lvl4pPr marL="1828800" lvl="3" indent="-228600" algn="l" rtl="0">
              <a:lnSpc>
                <a:spcPct val="120000"/>
              </a:lnSpc>
              <a:spcBef>
                <a:spcPts val="600"/>
              </a:spcBef>
              <a:spcAft>
                <a:spcPts val="0"/>
              </a:spcAft>
              <a:buClr>
                <a:srgbClr val="595959"/>
              </a:buClr>
              <a:buSzPts val="1600"/>
              <a:buNone/>
              <a:defRPr sz="1600" b="1"/>
            </a:lvl4pPr>
            <a:lvl5pPr marL="2286000" lvl="4" indent="-228600" algn="l" rtl="0">
              <a:lnSpc>
                <a:spcPct val="120000"/>
              </a:lnSpc>
              <a:spcBef>
                <a:spcPts val="300"/>
              </a:spcBef>
              <a:spcAft>
                <a:spcPts val="0"/>
              </a:spcAft>
              <a:buClr>
                <a:srgbClr val="595959"/>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18" name="Google Shape;118;p22"/>
          <p:cNvSpPr txBox="1">
            <a:spLocks noGrp="1"/>
          </p:cNvSpPr>
          <p:nvPr>
            <p:ph type="body" idx="4"/>
          </p:nvPr>
        </p:nvSpPr>
        <p:spPr>
          <a:xfrm>
            <a:off x="6235750" y="1854000"/>
            <a:ext cx="5342400" cy="4395600"/>
          </a:xfrm>
          <a:prstGeom prst="rect">
            <a:avLst/>
          </a:prstGeom>
          <a:noFill/>
          <a:ln>
            <a:noFill/>
          </a:ln>
        </p:spPr>
        <p:txBody>
          <a:bodyPr spcFirstLastPara="1" wrap="square" lIns="101600" tIns="0" rIns="82550" bIns="0" anchor="t" anchorCtr="0">
            <a:normAutofit/>
          </a:bodyPr>
          <a:lstStyle>
            <a:lvl1pPr marL="457200" marR="0" lvl="0" indent="-330200" algn="l" rtl="0">
              <a:lnSpc>
                <a:spcPct val="130000"/>
              </a:lnSpc>
              <a:spcBef>
                <a:spcPts val="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1pPr>
            <a:lvl2pPr marL="914400" marR="0" lvl="1" indent="-330200" algn="l" rtl="0">
              <a:lnSpc>
                <a:spcPct val="120000"/>
              </a:lnSpc>
              <a:spcBef>
                <a:spcPts val="6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2pPr>
            <a:lvl3pPr marL="1371600" marR="0" lvl="2" indent="-330200" algn="l" rtl="0">
              <a:lnSpc>
                <a:spcPct val="120000"/>
              </a:lnSpc>
              <a:spcBef>
                <a:spcPts val="6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3pPr>
            <a:lvl4pPr marL="1828800" marR="0" lvl="3" indent="-317500" algn="l" rtl="0">
              <a:lnSpc>
                <a:spcPct val="120000"/>
              </a:lnSpc>
              <a:spcBef>
                <a:spcPts val="600"/>
              </a:spcBef>
              <a:spcAft>
                <a:spcPts val="0"/>
              </a:spcAft>
              <a:buClr>
                <a:srgbClr val="595959"/>
              </a:buClr>
              <a:buSzPts val="1400"/>
              <a:buFont typeface="Noto Sans Symbols"/>
              <a:buChar char="•"/>
              <a:defRPr sz="1400" b="0" i="0" u="none" strike="noStrike" cap="none">
                <a:solidFill>
                  <a:srgbClr val="595959"/>
                </a:solidFill>
                <a:latin typeface="Arial"/>
                <a:ea typeface="Arial"/>
                <a:cs typeface="Arial"/>
                <a:sym typeface="Arial"/>
              </a:defRPr>
            </a:lvl4pPr>
            <a:lvl5pPr marL="2286000" marR="0" lvl="4" indent="-317500" algn="l" rtl="0">
              <a:lnSpc>
                <a:spcPct val="120000"/>
              </a:lnSpc>
              <a:spcBef>
                <a:spcPts val="300"/>
              </a:spcBef>
              <a:spcAft>
                <a:spcPts val="0"/>
              </a:spcAft>
              <a:buClr>
                <a:srgbClr val="595959"/>
              </a:buClr>
              <a:buSzPts val="1400"/>
              <a:buFont typeface="Arial"/>
              <a:buChar char="•"/>
              <a:defRPr sz="1400" b="0" i="0" u="none" strike="noStrike" cap="none">
                <a:solidFill>
                  <a:srgbClr val="595959"/>
                </a:solidFill>
                <a:latin typeface="Arial"/>
                <a:ea typeface="Arial"/>
                <a:cs typeface="Arial"/>
                <a:sym typeface="Aria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9" name="Google Shape;119;p22"/>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0" name="Google Shape;120;p22"/>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1" name="Google Shape;121;p22"/>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仅标题" type="titleOnly">
  <p:cSld name="TITLE_ONLY">
    <p:spTree>
      <p:nvGrpSpPr>
        <p:cNvPr id="1" name="Shape 122"/>
        <p:cNvGrpSpPr/>
        <p:nvPr/>
      </p:nvGrpSpPr>
      <p:grpSpPr>
        <a:xfrm>
          <a:off x="0" y="0"/>
          <a:ext cx="0" cy="0"/>
          <a:chOff x="0" y="0"/>
          <a:chExt cx="0" cy="0"/>
        </a:xfrm>
      </p:grpSpPr>
      <p:sp>
        <p:nvSpPr>
          <p:cNvPr id="123" name="Google Shape;123;p23"/>
          <p:cNvSpPr txBox="1">
            <a:spLocks noGrp="1"/>
          </p:cNvSpPr>
          <p:nvPr>
            <p:ph type="title"/>
          </p:nvPr>
        </p:nvSpPr>
        <p:spPr>
          <a:xfrm>
            <a:off x="608400" y="608400"/>
            <a:ext cx="10969200" cy="705600"/>
          </a:xfrm>
          <a:prstGeom prst="rect">
            <a:avLst/>
          </a:prstGeom>
          <a:noFill/>
          <a:ln>
            <a:noFill/>
          </a:ln>
        </p:spPr>
        <p:txBody>
          <a:bodyPr spcFirstLastPara="1" wrap="square" lIns="90000" tIns="46800" rIns="90000" bIns="46800" anchor="ctr" anchorCtr="0">
            <a:normAutofit/>
          </a:bodyPr>
          <a:lstStyle>
            <a:lvl1pPr marR="0" lvl="0" algn="l" rtl="0">
              <a:lnSpc>
                <a:spcPct val="100000"/>
              </a:lnSpc>
              <a:spcBef>
                <a:spcPts val="0"/>
              </a:spcBef>
              <a:spcAft>
                <a:spcPts val="0"/>
              </a:spcAft>
              <a:buClr>
                <a:srgbClr val="262626"/>
              </a:buClr>
              <a:buSzPts val="3600"/>
              <a:buFont typeface="Arial"/>
              <a:buNone/>
              <a:defRPr sz="3600" b="1" i="0" u="none" strike="noStrike" cap="none">
                <a:solidFill>
                  <a:srgbClr val="262626"/>
                </a:solidFill>
                <a:latin typeface="Arial"/>
                <a:ea typeface="Arial"/>
                <a:cs typeface="Arial"/>
                <a:sym typeface="Aria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4" name="Google Shape;124;p23"/>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5" name="Google Shape;125;p23"/>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6" name="Google Shape;126;p23"/>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图片与标题">
  <p:cSld name="图片与标题">
    <p:spTree>
      <p:nvGrpSpPr>
        <p:cNvPr id="1" name="Shape 127"/>
        <p:cNvGrpSpPr/>
        <p:nvPr/>
      </p:nvGrpSpPr>
      <p:grpSpPr>
        <a:xfrm>
          <a:off x="0" y="0"/>
          <a:ext cx="0" cy="0"/>
          <a:chOff x="0" y="0"/>
          <a:chExt cx="0" cy="0"/>
        </a:xfrm>
      </p:grpSpPr>
      <p:sp>
        <p:nvSpPr>
          <p:cNvPr id="128" name="Google Shape;128;p24"/>
          <p:cNvSpPr>
            <a:spLocks noGrp="1"/>
          </p:cNvSpPr>
          <p:nvPr>
            <p:ph type="pic" idx="2"/>
          </p:nvPr>
        </p:nvSpPr>
        <p:spPr>
          <a:xfrm>
            <a:off x="608330" y="1555115"/>
            <a:ext cx="5232900" cy="4608300"/>
          </a:xfrm>
          <a:prstGeom prst="rect">
            <a:avLst/>
          </a:prstGeom>
          <a:noFill/>
          <a:ln>
            <a:noFill/>
          </a:ln>
        </p:spPr>
      </p:sp>
      <p:sp>
        <p:nvSpPr>
          <p:cNvPr id="129" name="Google Shape;129;p24"/>
          <p:cNvSpPr txBox="1">
            <a:spLocks noGrp="1"/>
          </p:cNvSpPr>
          <p:nvPr>
            <p:ph type="body" idx="1"/>
          </p:nvPr>
        </p:nvSpPr>
        <p:spPr>
          <a:xfrm>
            <a:off x="6350400" y="1555200"/>
            <a:ext cx="5227200" cy="4608000"/>
          </a:xfrm>
          <a:prstGeom prst="rect">
            <a:avLst/>
          </a:prstGeom>
          <a:noFill/>
          <a:ln>
            <a:noFill/>
          </a:ln>
        </p:spPr>
        <p:txBody>
          <a:bodyPr spcFirstLastPara="1" wrap="square" lIns="90000" tIns="46800" rIns="90000" bIns="46800" anchor="t" anchorCtr="0">
            <a:normAutofit/>
          </a:bodyPr>
          <a:lstStyle>
            <a:lvl1pPr marL="457200" marR="0" lvl="0" indent="-228600" algn="l" rtl="0">
              <a:lnSpc>
                <a:spcPct val="130000"/>
              </a:lnSpc>
              <a:spcBef>
                <a:spcPts val="0"/>
              </a:spcBef>
              <a:spcAft>
                <a:spcPts val="0"/>
              </a:spcAft>
              <a:buClr>
                <a:srgbClr val="595959"/>
              </a:buClr>
              <a:buSzPts val="1600"/>
              <a:buFont typeface="Arial"/>
              <a:buNone/>
              <a:defRPr sz="1600" b="0" i="0" u="none" strike="noStrike" cap="none">
                <a:solidFill>
                  <a:srgbClr val="595959"/>
                </a:solidFill>
                <a:latin typeface="Arial"/>
                <a:ea typeface="Arial"/>
                <a:cs typeface="Arial"/>
                <a:sym typeface="Arial"/>
              </a:defRPr>
            </a:lvl1pPr>
            <a:lvl2pPr marL="914400" lvl="1" indent="-228600" algn="l" rtl="0">
              <a:lnSpc>
                <a:spcPct val="120000"/>
              </a:lnSpc>
              <a:spcBef>
                <a:spcPts val="600"/>
              </a:spcBef>
              <a:spcAft>
                <a:spcPts val="0"/>
              </a:spcAft>
              <a:buClr>
                <a:srgbClr val="595959"/>
              </a:buClr>
              <a:buSzPts val="1600"/>
              <a:buNone/>
              <a:defRPr u="none" strike="noStrike" cap="none">
                <a:solidFill>
                  <a:srgbClr val="595959"/>
                </a:solidFill>
                <a:latin typeface="Arial"/>
                <a:ea typeface="Arial"/>
                <a:cs typeface="Arial"/>
                <a:sym typeface="Arial"/>
              </a:defRPr>
            </a:lvl2pPr>
            <a:lvl3pPr marL="1371600" lvl="2" indent="-330200" algn="l" rtl="0">
              <a:lnSpc>
                <a:spcPct val="120000"/>
              </a:lnSpc>
              <a:spcBef>
                <a:spcPts val="600"/>
              </a:spcBef>
              <a:spcAft>
                <a:spcPts val="0"/>
              </a:spcAft>
              <a:buClr>
                <a:srgbClr val="595959"/>
              </a:buClr>
              <a:buSzPts val="1600"/>
              <a:buChar char="●"/>
              <a:defRPr u="none" strike="noStrike" cap="none">
                <a:solidFill>
                  <a:srgbClr val="595959"/>
                </a:solidFill>
                <a:latin typeface="Arial"/>
                <a:ea typeface="Arial"/>
                <a:cs typeface="Arial"/>
                <a:sym typeface="Arial"/>
              </a:defRPr>
            </a:lvl3pPr>
            <a:lvl4pPr marL="1828800" lvl="3" indent="-317500" algn="l" rtl="0">
              <a:lnSpc>
                <a:spcPct val="120000"/>
              </a:lnSpc>
              <a:spcBef>
                <a:spcPts val="600"/>
              </a:spcBef>
              <a:spcAft>
                <a:spcPts val="0"/>
              </a:spcAft>
              <a:buClr>
                <a:srgbClr val="595959"/>
              </a:buClr>
              <a:buSzPts val="1400"/>
              <a:buChar char="•"/>
              <a:defRPr u="none" strike="noStrike" cap="none">
                <a:solidFill>
                  <a:srgbClr val="595959"/>
                </a:solidFill>
                <a:latin typeface="Arial"/>
                <a:ea typeface="Arial"/>
                <a:cs typeface="Arial"/>
                <a:sym typeface="Arial"/>
              </a:defRPr>
            </a:lvl4pPr>
            <a:lvl5pPr marL="2286000" lvl="4" indent="-317500" algn="l" rtl="0">
              <a:lnSpc>
                <a:spcPct val="120000"/>
              </a:lnSpc>
              <a:spcBef>
                <a:spcPts val="300"/>
              </a:spcBef>
              <a:spcAft>
                <a:spcPts val="0"/>
              </a:spcAft>
              <a:buClr>
                <a:srgbClr val="595959"/>
              </a:buClr>
              <a:buSzPts val="1400"/>
              <a:buChar char="•"/>
              <a:defRPr u="none" strike="noStrike" cap="none">
                <a:solidFill>
                  <a:srgbClr val="595959"/>
                </a:solidFill>
                <a:latin typeface="Arial"/>
                <a:ea typeface="Arial"/>
                <a:cs typeface="Arial"/>
                <a:sym typeface="Aria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0" name="Google Shape;130;p24"/>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1" name="Google Shape;131;p24"/>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2" name="Google Shape;132;p24"/>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33" name="Google Shape;133;p24"/>
          <p:cNvSpPr txBox="1">
            <a:spLocks noGrp="1"/>
          </p:cNvSpPr>
          <p:nvPr>
            <p:ph type="title"/>
          </p:nvPr>
        </p:nvSpPr>
        <p:spPr>
          <a:xfrm>
            <a:off x="608400" y="608400"/>
            <a:ext cx="10969200" cy="705600"/>
          </a:xfrm>
          <a:prstGeom prst="rect">
            <a:avLst/>
          </a:prstGeom>
          <a:noFill/>
          <a:ln>
            <a:noFill/>
          </a:ln>
        </p:spPr>
        <p:txBody>
          <a:bodyPr spcFirstLastPara="1" wrap="square" lIns="90150" tIns="46975" rIns="90150" bIns="46975" anchor="ctr" anchorCtr="0">
            <a:normAutofit/>
          </a:bodyPr>
          <a:lstStyle>
            <a:lvl1pPr lvl="0" algn="l" rtl="0">
              <a:lnSpc>
                <a:spcPct val="100000"/>
              </a:lnSpc>
              <a:spcBef>
                <a:spcPts val="0"/>
              </a:spcBef>
              <a:spcAft>
                <a:spcPts val="0"/>
              </a:spcAft>
              <a:buClr>
                <a:srgbClr val="262626"/>
              </a:buClr>
              <a:buSzPts val="3600"/>
              <a:buFont typeface="Arial"/>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标题和内容" type="obj">
  <p:cSld name="OBJECT">
    <p:spTree>
      <p:nvGrpSpPr>
        <p:cNvPr id="1" name="Shape 17"/>
        <p:cNvGrpSpPr/>
        <p:nvPr/>
      </p:nvGrpSpPr>
      <p:grpSpPr>
        <a:xfrm>
          <a:off x="0" y="0"/>
          <a:ext cx="0" cy="0"/>
          <a:chOff x="0" y="0"/>
          <a:chExt cx="0" cy="0"/>
        </a:xfrm>
      </p:grpSpPr>
      <p:sp>
        <p:nvSpPr>
          <p:cNvPr id="18" name="Google Shape;18;p8"/>
          <p:cNvSpPr txBox="1">
            <a:spLocks noGrp="1"/>
          </p:cNvSpPr>
          <p:nvPr>
            <p:ph type="title"/>
          </p:nvPr>
        </p:nvSpPr>
        <p:spPr>
          <a:xfrm>
            <a:off x="608400" y="608400"/>
            <a:ext cx="10969200" cy="705600"/>
          </a:xfrm>
          <a:prstGeom prst="rect">
            <a:avLst/>
          </a:prstGeom>
          <a:noFill/>
          <a:ln>
            <a:noFill/>
          </a:ln>
        </p:spPr>
        <p:txBody>
          <a:bodyPr spcFirstLastPara="1" wrap="square" lIns="90000" tIns="46800" rIns="90000" bIns="46800" anchor="ctr" anchorCtr="0">
            <a:normAutofit/>
          </a:bodyPr>
          <a:lstStyle>
            <a:lvl1pPr lvl="0" algn="l" rtl="0">
              <a:lnSpc>
                <a:spcPct val="100000"/>
              </a:lnSpc>
              <a:spcBef>
                <a:spcPts val="0"/>
              </a:spcBef>
              <a:spcAft>
                <a:spcPts val="0"/>
              </a:spcAft>
              <a:buClr>
                <a:srgbClr val="262626"/>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 name="Google Shape;19;p8"/>
          <p:cNvSpPr txBox="1">
            <a:spLocks noGrp="1"/>
          </p:cNvSpPr>
          <p:nvPr>
            <p:ph type="body" idx="1"/>
          </p:nvPr>
        </p:nvSpPr>
        <p:spPr>
          <a:xfrm>
            <a:off x="608400" y="1490400"/>
            <a:ext cx="10969200" cy="4759200"/>
          </a:xfrm>
          <a:prstGeom prst="rect">
            <a:avLst/>
          </a:prstGeom>
          <a:noFill/>
          <a:ln>
            <a:noFill/>
          </a:ln>
        </p:spPr>
        <p:txBody>
          <a:bodyPr spcFirstLastPara="1" wrap="square" lIns="90000" tIns="46800" rIns="90000" bIns="46800" anchor="t" anchorCtr="0">
            <a:normAutofit/>
          </a:bodyPr>
          <a:lstStyle>
            <a:lvl1pPr marL="457200" lvl="0" indent="-342900" algn="l" rtl="0">
              <a:lnSpc>
                <a:spcPct val="130000"/>
              </a:lnSpc>
              <a:spcBef>
                <a:spcPts val="0"/>
              </a:spcBef>
              <a:spcAft>
                <a:spcPts val="0"/>
              </a:spcAft>
              <a:buClr>
                <a:srgbClr val="595959"/>
              </a:buClr>
              <a:buSzPts val="1800"/>
              <a:buChar char="●"/>
              <a:defRPr/>
            </a:lvl1pPr>
            <a:lvl2pPr marL="914400" lvl="1" indent="-342900" algn="l" rtl="0">
              <a:lnSpc>
                <a:spcPct val="120000"/>
              </a:lnSpc>
              <a:spcBef>
                <a:spcPts val="1000"/>
              </a:spcBef>
              <a:spcAft>
                <a:spcPts val="0"/>
              </a:spcAft>
              <a:buClr>
                <a:srgbClr val="595959"/>
              </a:buClr>
              <a:buSzPts val="1800"/>
              <a:buChar char="●"/>
              <a:defRPr/>
            </a:lvl2pPr>
            <a:lvl3pPr marL="1371600" lvl="2" indent="-342900" algn="l" rtl="0">
              <a:lnSpc>
                <a:spcPct val="120000"/>
              </a:lnSpc>
              <a:spcBef>
                <a:spcPts val="600"/>
              </a:spcBef>
              <a:spcAft>
                <a:spcPts val="0"/>
              </a:spcAft>
              <a:buClr>
                <a:srgbClr val="595959"/>
              </a:buClr>
              <a:buSzPts val="1800"/>
              <a:buChar char="●"/>
              <a:defRPr/>
            </a:lvl3pPr>
            <a:lvl4pPr marL="1828800" lvl="3" indent="-342900" algn="l" rtl="0">
              <a:lnSpc>
                <a:spcPct val="120000"/>
              </a:lnSpc>
              <a:spcBef>
                <a:spcPts val="600"/>
              </a:spcBef>
              <a:spcAft>
                <a:spcPts val="0"/>
              </a:spcAft>
              <a:buClr>
                <a:srgbClr val="595959"/>
              </a:buClr>
              <a:buSzPts val="1800"/>
              <a:buChar char="•"/>
              <a:defRPr/>
            </a:lvl4pPr>
            <a:lvl5pPr marL="2286000" lvl="4" indent="-342900" algn="l" rtl="0">
              <a:lnSpc>
                <a:spcPct val="120000"/>
              </a:lnSpc>
              <a:spcBef>
                <a:spcPts val="300"/>
              </a:spcBef>
              <a:spcAft>
                <a:spcPts val="0"/>
              </a:spcAft>
              <a:buClr>
                <a:srgbClr val="595959"/>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0" name="Google Shape;20;p8"/>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 name="Google Shape;21;p8"/>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 name="Google Shape;22;p8"/>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竖排标题与文本" type="vertTitleAndTx">
  <p:cSld name="VERTICAL_TITLE_AND_VERTICAL_TEXT">
    <p:spTree>
      <p:nvGrpSpPr>
        <p:cNvPr id="1" name="Shape 134"/>
        <p:cNvGrpSpPr/>
        <p:nvPr/>
      </p:nvGrpSpPr>
      <p:grpSpPr>
        <a:xfrm>
          <a:off x="0" y="0"/>
          <a:ext cx="0" cy="0"/>
          <a:chOff x="0" y="0"/>
          <a:chExt cx="0" cy="0"/>
        </a:xfrm>
      </p:grpSpPr>
      <p:sp>
        <p:nvSpPr>
          <p:cNvPr id="135" name="Google Shape;135;p25"/>
          <p:cNvSpPr txBox="1">
            <a:spLocks noGrp="1"/>
          </p:cNvSpPr>
          <p:nvPr>
            <p:ph type="title"/>
          </p:nvPr>
        </p:nvSpPr>
        <p:spPr>
          <a:xfrm rot="5400000">
            <a:off x="8242200" y="2907000"/>
            <a:ext cx="5029200" cy="1044000"/>
          </a:xfrm>
          <a:prstGeom prst="rect">
            <a:avLst/>
          </a:prstGeom>
          <a:noFill/>
          <a:ln>
            <a:noFill/>
          </a:ln>
        </p:spPr>
        <p:txBody>
          <a:bodyPr spcFirstLastPara="1" wrap="square" lIns="90000" tIns="46800" rIns="90000" bIns="46800" anchor="ctr" anchorCtr="0">
            <a:normAutofit/>
          </a:bodyPr>
          <a:lstStyle>
            <a:lvl1pPr marR="0" lvl="0" algn="l" rtl="0">
              <a:lnSpc>
                <a:spcPct val="100000"/>
              </a:lnSpc>
              <a:spcBef>
                <a:spcPts val="0"/>
              </a:spcBef>
              <a:spcAft>
                <a:spcPts val="0"/>
              </a:spcAft>
              <a:buClr>
                <a:srgbClr val="262626"/>
              </a:buClr>
              <a:buSzPts val="2800"/>
              <a:buFont typeface="Arial"/>
              <a:buNone/>
              <a:defRPr sz="2800" b="1" i="0" u="none" strike="noStrike" cap="none">
                <a:solidFill>
                  <a:srgbClr val="262626"/>
                </a:solidFill>
                <a:latin typeface="Arial"/>
                <a:ea typeface="Arial"/>
                <a:cs typeface="Arial"/>
                <a:sym typeface="Aria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6" name="Google Shape;136;p25"/>
          <p:cNvSpPr txBox="1">
            <a:spLocks noGrp="1"/>
          </p:cNvSpPr>
          <p:nvPr>
            <p:ph type="body" idx="1"/>
          </p:nvPr>
        </p:nvSpPr>
        <p:spPr>
          <a:xfrm rot="5400000">
            <a:off x="2984400" y="-1155600"/>
            <a:ext cx="5029200" cy="9169200"/>
          </a:xfrm>
          <a:prstGeom prst="rect">
            <a:avLst/>
          </a:prstGeom>
          <a:noFill/>
          <a:ln>
            <a:noFill/>
          </a:ln>
        </p:spPr>
        <p:txBody>
          <a:bodyPr spcFirstLastPara="1" wrap="square" lIns="46800" tIns="46800" rIns="46800" bIns="46800" anchor="t" anchorCtr="0">
            <a:normAutofit/>
          </a:bodyPr>
          <a:lstStyle>
            <a:lvl1pPr marL="457200" lvl="0" indent="-342900" algn="l" rtl="0">
              <a:lnSpc>
                <a:spcPct val="130000"/>
              </a:lnSpc>
              <a:spcBef>
                <a:spcPts val="0"/>
              </a:spcBef>
              <a:spcAft>
                <a:spcPts val="0"/>
              </a:spcAft>
              <a:buClr>
                <a:srgbClr val="595959"/>
              </a:buClr>
              <a:buSzPts val="1800"/>
              <a:buFont typeface="Arial"/>
              <a:buChar char="●"/>
              <a:defRPr u="none" strike="noStrike" cap="none">
                <a:solidFill>
                  <a:srgbClr val="595959"/>
                </a:solidFill>
              </a:defRPr>
            </a:lvl1pPr>
            <a:lvl2pPr marL="914400" lvl="1" indent="-330200" algn="l" rtl="0">
              <a:lnSpc>
                <a:spcPct val="120000"/>
              </a:lnSpc>
              <a:spcBef>
                <a:spcPts val="1000"/>
              </a:spcBef>
              <a:spcAft>
                <a:spcPts val="0"/>
              </a:spcAft>
              <a:buClr>
                <a:srgbClr val="595959"/>
              </a:buClr>
              <a:buSzPts val="1600"/>
              <a:buFont typeface="Arial"/>
              <a:buChar char="●"/>
              <a:defRPr u="none" strike="noStrike" cap="none">
                <a:solidFill>
                  <a:srgbClr val="595959"/>
                </a:solidFill>
              </a:defRPr>
            </a:lvl2pPr>
            <a:lvl3pPr marL="1371600" lvl="2" indent="-330200" algn="l" rtl="0">
              <a:lnSpc>
                <a:spcPct val="120000"/>
              </a:lnSpc>
              <a:spcBef>
                <a:spcPts val="600"/>
              </a:spcBef>
              <a:spcAft>
                <a:spcPts val="0"/>
              </a:spcAft>
              <a:buClr>
                <a:srgbClr val="595959"/>
              </a:buClr>
              <a:buSzPts val="1600"/>
              <a:buFont typeface="Arial"/>
              <a:buChar char="●"/>
              <a:defRPr u="none" strike="noStrike" cap="none">
                <a:solidFill>
                  <a:srgbClr val="595959"/>
                </a:solidFill>
              </a:defRPr>
            </a:lvl3pPr>
            <a:lvl4pPr marL="1828800" lvl="3" indent="-317500" algn="l" rtl="0">
              <a:lnSpc>
                <a:spcPct val="120000"/>
              </a:lnSpc>
              <a:spcBef>
                <a:spcPts val="600"/>
              </a:spcBef>
              <a:spcAft>
                <a:spcPts val="0"/>
              </a:spcAft>
              <a:buClr>
                <a:srgbClr val="595959"/>
              </a:buClr>
              <a:buSzPts val="1400"/>
              <a:buFont typeface="Noto Sans Symbols"/>
              <a:buChar char="•"/>
              <a:defRPr u="none" strike="noStrike" cap="none">
                <a:solidFill>
                  <a:srgbClr val="595959"/>
                </a:solidFill>
              </a:defRPr>
            </a:lvl4pPr>
            <a:lvl5pPr marL="2286000" lvl="4" indent="-317500" algn="l" rtl="0">
              <a:lnSpc>
                <a:spcPct val="120000"/>
              </a:lnSpc>
              <a:spcBef>
                <a:spcPts val="300"/>
              </a:spcBef>
              <a:spcAft>
                <a:spcPts val="0"/>
              </a:spcAft>
              <a:buClr>
                <a:srgbClr val="595959"/>
              </a:buClr>
              <a:buSzPts val="1400"/>
              <a:buFont typeface="Arial"/>
              <a:buChar char="•"/>
              <a:defRPr u="none" strike="noStrike" cap="none">
                <a:solidFill>
                  <a:srgbClr val="595959"/>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7" name="Google Shape;137;p25"/>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8" name="Google Shape;138;p25"/>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9" name="Google Shape;139;p25"/>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内容">
  <p:cSld name="内容">
    <p:spTree>
      <p:nvGrpSpPr>
        <p:cNvPr id="1" name="Shape 140"/>
        <p:cNvGrpSpPr/>
        <p:nvPr/>
      </p:nvGrpSpPr>
      <p:grpSpPr>
        <a:xfrm>
          <a:off x="0" y="0"/>
          <a:ext cx="0" cy="0"/>
          <a:chOff x="0" y="0"/>
          <a:chExt cx="0" cy="0"/>
        </a:xfrm>
      </p:grpSpPr>
      <p:sp>
        <p:nvSpPr>
          <p:cNvPr id="141" name="Google Shape;141;p26"/>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2" name="Google Shape;142;p26"/>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3" name="Google Shape;143;p26"/>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44" name="Google Shape;144;p26"/>
          <p:cNvSpPr txBox="1">
            <a:spLocks noGrp="1"/>
          </p:cNvSpPr>
          <p:nvPr>
            <p:ph type="body" idx="1"/>
          </p:nvPr>
        </p:nvSpPr>
        <p:spPr>
          <a:xfrm>
            <a:off x="608400" y="774000"/>
            <a:ext cx="10972800" cy="5482800"/>
          </a:xfrm>
          <a:prstGeom prst="rect">
            <a:avLst/>
          </a:prstGeom>
          <a:noFill/>
          <a:ln>
            <a:noFill/>
          </a:ln>
        </p:spPr>
        <p:txBody>
          <a:bodyPr spcFirstLastPara="1" wrap="square" lIns="90000" tIns="46800" rIns="90000" bIns="46800" anchor="t" anchorCtr="0">
            <a:normAutofit/>
          </a:bodyPr>
          <a:lstStyle>
            <a:lvl1pPr marL="457200" lvl="0" indent="-342900" algn="l" rtl="0">
              <a:lnSpc>
                <a:spcPct val="130000"/>
              </a:lnSpc>
              <a:spcBef>
                <a:spcPts val="0"/>
              </a:spcBef>
              <a:spcAft>
                <a:spcPts val="0"/>
              </a:spcAft>
              <a:buClr>
                <a:srgbClr val="595959"/>
              </a:buClr>
              <a:buSzPts val="1800"/>
              <a:buFont typeface="Arial"/>
              <a:buChar char="●"/>
              <a:defRPr u="none" strike="noStrike" cap="none">
                <a:solidFill>
                  <a:srgbClr val="595959"/>
                </a:solidFill>
              </a:defRPr>
            </a:lvl1pPr>
            <a:lvl2pPr marL="914400" lvl="1" indent="-330200" algn="l" rtl="0">
              <a:lnSpc>
                <a:spcPct val="120000"/>
              </a:lnSpc>
              <a:spcBef>
                <a:spcPts val="1000"/>
              </a:spcBef>
              <a:spcAft>
                <a:spcPts val="0"/>
              </a:spcAft>
              <a:buClr>
                <a:srgbClr val="595959"/>
              </a:buClr>
              <a:buSzPts val="1600"/>
              <a:buFont typeface="Arial"/>
              <a:buChar char="●"/>
              <a:defRPr u="none" strike="noStrike" cap="none">
                <a:solidFill>
                  <a:srgbClr val="595959"/>
                </a:solidFill>
              </a:defRPr>
            </a:lvl2pPr>
            <a:lvl3pPr marL="1371600" lvl="2" indent="-330200" algn="l" rtl="0">
              <a:lnSpc>
                <a:spcPct val="120000"/>
              </a:lnSpc>
              <a:spcBef>
                <a:spcPts val="600"/>
              </a:spcBef>
              <a:spcAft>
                <a:spcPts val="0"/>
              </a:spcAft>
              <a:buClr>
                <a:srgbClr val="595959"/>
              </a:buClr>
              <a:buSzPts val="1600"/>
              <a:buFont typeface="Arial"/>
              <a:buChar char="●"/>
              <a:defRPr u="none" strike="noStrike" cap="none">
                <a:solidFill>
                  <a:srgbClr val="595959"/>
                </a:solidFill>
              </a:defRPr>
            </a:lvl3pPr>
            <a:lvl4pPr marL="1828800" lvl="3" indent="-317500" algn="l" rtl="0">
              <a:lnSpc>
                <a:spcPct val="120000"/>
              </a:lnSpc>
              <a:spcBef>
                <a:spcPts val="600"/>
              </a:spcBef>
              <a:spcAft>
                <a:spcPts val="0"/>
              </a:spcAft>
              <a:buClr>
                <a:srgbClr val="595959"/>
              </a:buClr>
              <a:buSzPts val="1400"/>
              <a:buFont typeface="Noto Sans Symbols"/>
              <a:buChar char="•"/>
              <a:defRPr u="none" strike="noStrike" cap="none">
                <a:solidFill>
                  <a:srgbClr val="595959"/>
                </a:solidFill>
              </a:defRPr>
            </a:lvl4pPr>
            <a:lvl5pPr marL="2286000" lvl="4" indent="-317500" algn="l" rtl="0">
              <a:lnSpc>
                <a:spcPct val="120000"/>
              </a:lnSpc>
              <a:spcBef>
                <a:spcPts val="300"/>
              </a:spcBef>
              <a:spcAft>
                <a:spcPts val="0"/>
              </a:spcAft>
              <a:buClr>
                <a:srgbClr val="595959"/>
              </a:buClr>
              <a:buSzPts val="1400"/>
              <a:buFont typeface="Arial"/>
              <a:buChar char="•"/>
              <a:defRPr u="none" strike="noStrike" cap="none">
                <a:solidFill>
                  <a:srgbClr val="595959"/>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末尾幻灯片">
  <p:cSld name="末尾幻灯片">
    <p:spTree>
      <p:nvGrpSpPr>
        <p:cNvPr id="1" name="Shape 145"/>
        <p:cNvGrpSpPr/>
        <p:nvPr/>
      </p:nvGrpSpPr>
      <p:grpSpPr>
        <a:xfrm>
          <a:off x="0" y="0"/>
          <a:ext cx="0" cy="0"/>
          <a:chOff x="0" y="0"/>
          <a:chExt cx="0" cy="0"/>
        </a:xfrm>
      </p:grpSpPr>
      <p:sp>
        <p:nvSpPr>
          <p:cNvPr id="146" name="Google Shape;146;p27"/>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7" name="Google Shape;147;p27"/>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8" name="Google Shape;148;p27"/>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149" name="Google Shape;149;p27"/>
          <p:cNvSpPr txBox="1">
            <a:spLocks noGrp="1"/>
          </p:cNvSpPr>
          <p:nvPr>
            <p:ph type="title"/>
          </p:nvPr>
        </p:nvSpPr>
        <p:spPr>
          <a:xfrm>
            <a:off x="1198800" y="2484000"/>
            <a:ext cx="9799200" cy="1018800"/>
          </a:xfrm>
          <a:prstGeom prst="rect">
            <a:avLst/>
          </a:prstGeom>
          <a:noFill/>
          <a:ln>
            <a:noFill/>
          </a:ln>
        </p:spPr>
        <p:txBody>
          <a:bodyPr spcFirstLastPara="1" wrap="square" lIns="90000" tIns="46800" rIns="90000" bIns="46800" anchor="t" anchorCtr="0">
            <a:normAutofit/>
          </a:bodyPr>
          <a:lstStyle>
            <a:lvl1pPr marR="0" lvl="0" algn="ctr" rtl="0">
              <a:lnSpc>
                <a:spcPct val="100000"/>
              </a:lnSpc>
              <a:spcBef>
                <a:spcPts val="0"/>
              </a:spcBef>
              <a:spcAft>
                <a:spcPts val="0"/>
              </a:spcAft>
              <a:buClr>
                <a:srgbClr val="262626"/>
              </a:buClr>
              <a:buSzPts val="6000"/>
              <a:buFont typeface="Arial"/>
              <a:buNone/>
              <a:defRPr sz="6000" b="1" i="0" u="none" strike="noStrike" cap="none">
                <a:solidFill>
                  <a:srgbClr val="262626"/>
                </a:solidFill>
                <a:latin typeface="Arial"/>
                <a:ea typeface="Arial"/>
                <a:cs typeface="Arial"/>
                <a:sym typeface="Aria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0" name="Google Shape;150;p27"/>
          <p:cNvSpPr txBox="1">
            <a:spLocks noGrp="1"/>
          </p:cNvSpPr>
          <p:nvPr>
            <p:ph type="body" idx="1"/>
          </p:nvPr>
        </p:nvSpPr>
        <p:spPr>
          <a:xfrm>
            <a:off x="1198800" y="3560400"/>
            <a:ext cx="9799200" cy="471600"/>
          </a:xfrm>
          <a:prstGeom prst="rect">
            <a:avLst/>
          </a:prstGeom>
          <a:noFill/>
          <a:ln>
            <a:noFill/>
          </a:ln>
        </p:spPr>
        <p:txBody>
          <a:bodyPr spcFirstLastPara="1" wrap="square" lIns="90000" tIns="46800" rIns="90000" bIns="46800" anchor="t" anchorCtr="0">
            <a:normAutofit/>
          </a:bodyPr>
          <a:lstStyle>
            <a:lvl1pPr marL="457200" lvl="0" indent="-228600" algn="ctr" rtl="0">
              <a:lnSpc>
                <a:spcPct val="110000"/>
              </a:lnSpc>
              <a:spcBef>
                <a:spcPts val="0"/>
              </a:spcBef>
              <a:spcAft>
                <a:spcPts val="0"/>
              </a:spcAft>
              <a:buClr>
                <a:srgbClr val="595959"/>
              </a:buClr>
              <a:buSzPts val="2400"/>
              <a:buNone/>
              <a:defRPr sz="2400">
                <a:solidFill>
                  <a:srgbClr val="595959"/>
                </a:solidFill>
              </a:defRPr>
            </a:lvl1pPr>
            <a:lvl2pPr marL="914400" lvl="1" indent="-342900" algn="l" rtl="0">
              <a:lnSpc>
                <a:spcPct val="120000"/>
              </a:lnSpc>
              <a:spcBef>
                <a:spcPts val="1000"/>
              </a:spcBef>
              <a:spcAft>
                <a:spcPts val="0"/>
              </a:spcAft>
              <a:buClr>
                <a:srgbClr val="595959"/>
              </a:buClr>
              <a:buSzPts val="1800"/>
              <a:buChar char="●"/>
              <a:defRPr/>
            </a:lvl2pPr>
            <a:lvl3pPr marL="1371600" lvl="2" indent="-342900" algn="l" rtl="0">
              <a:lnSpc>
                <a:spcPct val="120000"/>
              </a:lnSpc>
              <a:spcBef>
                <a:spcPts val="600"/>
              </a:spcBef>
              <a:spcAft>
                <a:spcPts val="0"/>
              </a:spcAft>
              <a:buClr>
                <a:srgbClr val="595959"/>
              </a:buClr>
              <a:buSzPts val="1800"/>
              <a:buChar char="●"/>
              <a:defRPr/>
            </a:lvl3pPr>
            <a:lvl4pPr marL="1828800" lvl="3" indent="-342900" algn="l" rtl="0">
              <a:lnSpc>
                <a:spcPct val="120000"/>
              </a:lnSpc>
              <a:spcBef>
                <a:spcPts val="600"/>
              </a:spcBef>
              <a:spcAft>
                <a:spcPts val="0"/>
              </a:spcAft>
              <a:buClr>
                <a:srgbClr val="595959"/>
              </a:buClr>
              <a:buSzPts val="1800"/>
              <a:buChar char="•"/>
              <a:defRPr/>
            </a:lvl4pPr>
            <a:lvl5pPr marL="2286000" lvl="4" indent="-342900" algn="l" rtl="0">
              <a:lnSpc>
                <a:spcPct val="120000"/>
              </a:lnSpc>
              <a:spcBef>
                <a:spcPts val="300"/>
              </a:spcBef>
              <a:spcAft>
                <a:spcPts val="0"/>
              </a:spcAft>
              <a:buClr>
                <a:srgbClr val="595959"/>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节标题" type="secHead">
  <p:cSld name="SECTION_HEADER">
    <p:spTree>
      <p:nvGrpSpPr>
        <p:cNvPr id="1" name="Shape 23"/>
        <p:cNvGrpSpPr/>
        <p:nvPr/>
      </p:nvGrpSpPr>
      <p:grpSpPr>
        <a:xfrm>
          <a:off x="0" y="0"/>
          <a:ext cx="0" cy="0"/>
          <a:chOff x="0" y="0"/>
          <a:chExt cx="0" cy="0"/>
        </a:xfrm>
      </p:grpSpPr>
      <p:sp>
        <p:nvSpPr>
          <p:cNvPr id="24" name="Google Shape;24;p9"/>
          <p:cNvSpPr txBox="1">
            <a:spLocks noGrp="1"/>
          </p:cNvSpPr>
          <p:nvPr>
            <p:ph type="title"/>
          </p:nvPr>
        </p:nvSpPr>
        <p:spPr>
          <a:xfrm>
            <a:off x="1990800" y="3848400"/>
            <a:ext cx="7768800" cy="766800"/>
          </a:xfrm>
          <a:prstGeom prst="rect">
            <a:avLst/>
          </a:prstGeom>
          <a:noFill/>
          <a:ln>
            <a:noFill/>
          </a:ln>
        </p:spPr>
        <p:txBody>
          <a:bodyPr spcFirstLastPara="1" wrap="square" lIns="90000" tIns="46800" rIns="90000" bIns="46800" anchor="b" anchorCtr="0">
            <a:normAutofit/>
          </a:bodyPr>
          <a:lstStyle>
            <a:lvl1pPr lvl="0" algn="l" rtl="0">
              <a:lnSpc>
                <a:spcPct val="100000"/>
              </a:lnSpc>
              <a:spcBef>
                <a:spcPts val="0"/>
              </a:spcBef>
              <a:spcAft>
                <a:spcPts val="0"/>
              </a:spcAft>
              <a:buClr>
                <a:srgbClr val="262626"/>
              </a:buClr>
              <a:buSzPts val="4400"/>
              <a:buFont typeface="Arial"/>
              <a:buNone/>
              <a:defRPr sz="4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 name="Google Shape;25;p9"/>
          <p:cNvSpPr txBox="1">
            <a:spLocks noGrp="1"/>
          </p:cNvSpPr>
          <p:nvPr>
            <p:ph type="body" idx="1"/>
          </p:nvPr>
        </p:nvSpPr>
        <p:spPr>
          <a:xfrm>
            <a:off x="1990800" y="4615200"/>
            <a:ext cx="7768800" cy="867600"/>
          </a:xfrm>
          <a:prstGeom prst="rect">
            <a:avLst/>
          </a:prstGeom>
          <a:noFill/>
          <a:ln>
            <a:noFill/>
          </a:ln>
        </p:spPr>
        <p:txBody>
          <a:bodyPr spcFirstLastPara="1" wrap="square" lIns="90000" tIns="46800" rIns="90000" bIns="46800" anchor="t" anchorCtr="0">
            <a:normAutofit/>
          </a:bodyPr>
          <a:lstStyle>
            <a:lvl1pPr marL="457200" lvl="0" indent="-228600" algn="l" rtl="0">
              <a:lnSpc>
                <a:spcPct val="130000"/>
              </a:lnSpc>
              <a:spcBef>
                <a:spcPts val="0"/>
              </a:spcBef>
              <a:spcAft>
                <a:spcPts val="0"/>
              </a:spcAft>
              <a:buClr>
                <a:srgbClr val="595959"/>
              </a:buClr>
              <a:buSzPts val="1800"/>
              <a:buNone/>
              <a:defRPr sz="1800">
                <a:solidFill>
                  <a:srgbClr val="595959"/>
                </a:solidFill>
              </a:defRPr>
            </a:lvl1pPr>
            <a:lvl2pPr marL="914400" lvl="1" indent="-228600" algn="l" rtl="0">
              <a:lnSpc>
                <a:spcPct val="120000"/>
              </a:lnSpc>
              <a:spcBef>
                <a:spcPts val="1000"/>
              </a:spcBef>
              <a:spcAft>
                <a:spcPts val="0"/>
              </a:spcAft>
              <a:buClr>
                <a:srgbClr val="888888"/>
              </a:buClr>
              <a:buSzPts val="1600"/>
              <a:buNone/>
              <a:defRPr sz="1600">
                <a:solidFill>
                  <a:srgbClr val="888888"/>
                </a:solidFill>
              </a:defRPr>
            </a:lvl2pPr>
            <a:lvl3pPr marL="1371600" lvl="2" indent="-228600" algn="l" rtl="0">
              <a:lnSpc>
                <a:spcPct val="120000"/>
              </a:lnSpc>
              <a:spcBef>
                <a:spcPts val="600"/>
              </a:spcBef>
              <a:spcAft>
                <a:spcPts val="0"/>
              </a:spcAft>
              <a:buClr>
                <a:srgbClr val="888888"/>
              </a:buClr>
              <a:buSzPts val="1600"/>
              <a:buNone/>
              <a:defRPr sz="1600">
                <a:solidFill>
                  <a:srgbClr val="888888"/>
                </a:solidFill>
              </a:defRPr>
            </a:lvl3pPr>
            <a:lvl4pPr marL="1828800" lvl="3" indent="-228600" algn="l" rtl="0">
              <a:lnSpc>
                <a:spcPct val="120000"/>
              </a:lnSpc>
              <a:spcBef>
                <a:spcPts val="600"/>
              </a:spcBef>
              <a:spcAft>
                <a:spcPts val="0"/>
              </a:spcAft>
              <a:buClr>
                <a:srgbClr val="888888"/>
              </a:buClr>
              <a:buSzPts val="1600"/>
              <a:buNone/>
              <a:defRPr sz="1600">
                <a:solidFill>
                  <a:srgbClr val="888888"/>
                </a:solidFill>
              </a:defRPr>
            </a:lvl4pPr>
            <a:lvl5pPr marL="2286000" lvl="4" indent="-228600" algn="l" rtl="0">
              <a:lnSpc>
                <a:spcPct val="120000"/>
              </a:lnSpc>
              <a:spcBef>
                <a:spcPts val="3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9"/>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7" name="Google Shape;27;p9"/>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8" name="Google Shape;28;p9"/>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两栏内容" type="twoObj">
  <p:cSld name="TWO_OBJECTS">
    <p:spTree>
      <p:nvGrpSpPr>
        <p:cNvPr id="1" name="Shape 29"/>
        <p:cNvGrpSpPr/>
        <p:nvPr/>
      </p:nvGrpSpPr>
      <p:grpSpPr>
        <a:xfrm>
          <a:off x="0" y="0"/>
          <a:ext cx="0" cy="0"/>
          <a:chOff x="0" y="0"/>
          <a:chExt cx="0" cy="0"/>
        </a:xfrm>
      </p:grpSpPr>
      <p:sp>
        <p:nvSpPr>
          <p:cNvPr id="30" name="Google Shape;30;p10"/>
          <p:cNvSpPr txBox="1">
            <a:spLocks noGrp="1"/>
          </p:cNvSpPr>
          <p:nvPr>
            <p:ph type="title"/>
          </p:nvPr>
        </p:nvSpPr>
        <p:spPr>
          <a:xfrm>
            <a:off x="608400" y="608400"/>
            <a:ext cx="10969200" cy="705600"/>
          </a:xfrm>
          <a:prstGeom prst="rect">
            <a:avLst/>
          </a:prstGeom>
          <a:noFill/>
          <a:ln>
            <a:noFill/>
          </a:ln>
        </p:spPr>
        <p:txBody>
          <a:bodyPr spcFirstLastPara="1" wrap="square" lIns="90000" tIns="46800" rIns="90000" bIns="46800" anchor="ctr" anchorCtr="0">
            <a:normAutofit/>
          </a:bodyPr>
          <a:lstStyle>
            <a:lvl1pPr lvl="0" algn="l" rtl="0">
              <a:lnSpc>
                <a:spcPct val="100000"/>
              </a:lnSpc>
              <a:spcBef>
                <a:spcPts val="0"/>
              </a:spcBef>
              <a:spcAft>
                <a:spcPts val="0"/>
              </a:spcAft>
              <a:buClr>
                <a:srgbClr val="262626"/>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1" name="Google Shape;31;p10"/>
          <p:cNvSpPr txBox="1">
            <a:spLocks noGrp="1"/>
          </p:cNvSpPr>
          <p:nvPr>
            <p:ph type="body" idx="1"/>
          </p:nvPr>
        </p:nvSpPr>
        <p:spPr>
          <a:xfrm>
            <a:off x="608400" y="1501200"/>
            <a:ext cx="5176800" cy="4748400"/>
          </a:xfrm>
          <a:prstGeom prst="rect">
            <a:avLst/>
          </a:prstGeom>
          <a:noFill/>
          <a:ln>
            <a:noFill/>
          </a:ln>
        </p:spPr>
        <p:txBody>
          <a:bodyPr spcFirstLastPara="1" wrap="square" lIns="90000" tIns="46800" rIns="90000" bIns="46800" anchor="t" anchorCtr="0">
            <a:normAutofit/>
          </a:bodyPr>
          <a:lstStyle>
            <a:lvl1pPr marL="457200" lvl="0" indent="-342900" algn="l" rtl="0">
              <a:lnSpc>
                <a:spcPct val="130000"/>
              </a:lnSpc>
              <a:spcBef>
                <a:spcPts val="0"/>
              </a:spcBef>
              <a:spcAft>
                <a:spcPts val="0"/>
              </a:spcAft>
              <a:buClr>
                <a:srgbClr val="595959"/>
              </a:buClr>
              <a:buSzPts val="1800"/>
              <a:buChar char="●"/>
              <a:defRPr/>
            </a:lvl1pPr>
            <a:lvl2pPr marL="914400" lvl="1" indent="-342900" algn="l" rtl="0">
              <a:lnSpc>
                <a:spcPct val="120000"/>
              </a:lnSpc>
              <a:spcBef>
                <a:spcPts val="1000"/>
              </a:spcBef>
              <a:spcAft>
                <a:spcPts val="0"/>
              </a:spcAft>
              <a:buClr>
                <a:srgbClr val="595959"/>
              </a:buClr>
              <a:buSzPts val="1800"/>
              <a:buChar char="●"/>
              <a:defRPr/>
            </a:lvl2pPr>
            <a:lvl3pPr marL="1371600" lvl="2" indent="-342900" algn="l" rtl="0">
              <a:lnSpc>
                <a:spcPct val="120000"/>
              </a:lnSpc>
              <a:spcBef>
                <a:spcPts val="600"/>
              </a:spcBef>
              <a:spcAft>
                <a:spcPts val="0"/>
              </a:spcAft>
              <a:buClr>
                <a:srgbClr val="595959"/>
              </a:buClr>
              <a:buSzPts val="1800"/>
              <a:buChar char="●"/>
              <a:defRPr/>
            </a:lvl3pPr>
            <a:lvl4pPr marL="1828800" lvl="3" indent="-342900" algn="l" rtl="0">
              <a:lnSpc>
                <a:spcPct val="120000"/>
              </a:lnSpc>
              <a:spcBef>
                <a:spcPts val="600"/>
              </a:spcBef>
              <a:spcAft>
                <a:spcPts val="0"/>
              </a:spcAft>
              <a:buClr>
                <a:srgbClr val="595959"/>
              </a:buClr>
              <a:buSzPts val="1800"/>
              <a:buChar char="•"/>
              <a:defRPr/>
            </a:lvl4pPr>
            <a:lvl5pPr marL="2286000" lvl="4" indent="-342900" algn="l" rtl="0">
              <a:lnSpc>
                <a:spcPct val="120000"/>
              </a:lnSpc>
              <a:spcBef>
                <a:spcPts val="300"/>
              </a:spcBef>
              <a:spcAft>
                <a:spcPts val="0"/>
              </a:spcAft>
              <a:buClr>
                <a:srgbClr val="595959"/>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32" name="Google Shape;32;p10"/>
          <p:cNvSpPr txBox="1">
            <a:spLocks noGrp="1"/>
          </p:cNvSpPr>
          <p:nvPr>
            <p:ph type="body" idx="2"/>
          </p:nvPr>
        </p:nvSpPr>
        <p:spPr>
          <a:xfrm>
            <a:off x="6411600" y="1501200"/>
            <a:ext cx="5176800" cy="4748400"/>
          </a:xfrm>
          <a:prstGeom prst="rect">
            <a:avLst/>
          </a:prstGeom>
          <a:noFill/>
          <a:ln>
            <a:noFill/>
          </a:ln>
        </p:spPr>
        <p:txBody>
          <a:bodyPr spcFirstLastPara="1" wrap="square" lIns="90000" tIns="46800" rIns="90000" bIns="46800" anchor="t" anchorCtr="0">
            <a:normAutofit/>
          </a:bodyPr>
          <a:lstStyle>
            <a:lvl1pPr marL="457200" lvl="0" indent="-342900" algn="l" rtl="0">
              <a:lnSpc>
                <a:spcPct val="130000"/>
              </a:lnSpc>
              <a:spcBef>
                <a:spcPts val="0"/>
              </a:spcBef>
              <a:spcAft>
                <a:spcPts val="0"/>
              </a:spcAft>
              <a:buClr>
                <a:srgbClr val="595959"/>
              </a:buClr>
              <a:buSzPts val="1800"/>
              <a:buChar char="●"/>
              <a:defRPr/>
            </a:lvl1pPr>
            <a:lvl2pPr marL="914400" lvl="1" indent="-342900" algn="l" rtl="0">
              <a:lnSpc>
                <a:spcPct val="120000"/>
              </a:lnSpc>
              <a:spcBef>
                <a:spcPts val="1000"/>
              </a:spcBef>
              <a:spcAft>
                <a:spcPts val="0"/>
              </a:spcAft>
              <a:buClr>
                <a:srgbClr val="595959"/>
              </a:buClr>
              <a:buSzPts val="1800"/>
              <a:buChar char="●"/>
              <a:defRPr/>
            </a:lvl2pPr>
            <a:lvl3pPr marL="1371600" lvl="2" indent="-342900" algn="l" rtl="0">
              <a:lnSpc>
                <a:spcPct val="120000"/>
              </a:lnSpc>
              <a:spcBef>
                <a:spcPts val="600"/>
              </a:spcBef>
              <a:spcAft>
                <a:spcPts val="0"/>
              </a:spcAft>
              <a:buClr>
                <a:srgbClr val="595959"/>
              </a:buClr>
              <a:buSzPts val="1800"/>
              <a:buChar char="●"/>
              <a:defRPr/>
            </a:lvl3pPr>
            <a:lvl4pPr marL="1828800" lvl="3" indent="-342900" algn="l" rtl="0">
              <a:lnSpc>
                <a:spcPct val="120000"/>
              </a:lnSpc>
              <a:spcBef>
                <a:spcPts val="600"/>
              </a:spcBef>
              <a:spcAft>
                <a:spcPts val="0"/>
              </a:spcAft>
              <a:buClr>
                <a:srgbClr val="595959"/>
              </a:buClr>
              <a:buSzPts val="1800"/>
              <a:buChar char="•"/>
              <a:defRPr/>
            </a:lvl4pPr>
            <a:lvl5pPr marL="2286000" lvl="4" indent="-342900" algn="l" rtl="0">
              <a:lnSpc>
                <a:spcPct val="120000"/>
              </a:lnSpc>
              <a:spcBef>
                <a:spcPts val="300"/>
              </a:spcBef>
              <a:spcAft>
                <a:spcPts val="0"/>
              </a:spcAft>
              <a:buClr>
                <a:srgbClr val="595959"/>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33" name="Google Shape;33;p10"/>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4" name="Google Shape;34;p10"/>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5" name="Google Shape;35;p10"/>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比较" type="twoTxTwoObj">
  <p:cSld name="TWO_OBJECTS_WITH_TEXT">
    <p:spTree>
      <p:nvGrpSpPr>
        <p:cNvPr id="1" name="Shape 36"/>
        <p:cNvGrpSpPr/>
        <p:nvPr/>
      </p:nvGrpSpPr>
      <p:grpSpPr>
        <a:xfrm>
          <a:off x="0" y="0"/>
          <a:ext cx="0" cy="0"/>
          <a:chOff x="0" y="0"/>
          <a:chExt cx="0" cy="0"/>
        </a:xfrm>
      </p:grpSpPr>
      <p:sp>
        <p:nvSpPr>
          <p:cNvPr id="37" name="Google Shape;37;p11"/>
          <p:cNvSpPr txBox="1">
            <a:spLocks noGrp="1"/>
          </p:cNvSpPr>
          <p:nvPr>
            <p:ph type="title"/>
          </p:nvPr>
        </p:nvSpPr>
        <p:spPr>
          <a:xfrm>
            <a:off x="608400" y="608400"/>
            <a:ext cx="10969200" cy="705600"/>
          </a:xfrm>
          <a:prstGeom prst="rect">
            <a:avLst/>
          </a:prstGeom>
          <a:noFill/>
          <a:ln>
            <a:noFill/>
          </a:ln>
        </p:spPr>
        <p:txBody>
          <a:bodyPr spcFirstLastPara="1" wrap="square" lIns="90000" tIns="46800" rIns="90000" bIns="46800" anchor="ctr" anchorCtr="0">
            <a:normAutofit/>
          </a:bodyPr>
          <a:lstStyle>
            <a:lvl1pPr lvl="0" algn="l" rtl="0">
              <a:lnSpc>
                <a:spcPct val="100000"/>
              </a:lnSpc>
              <a:spcBef>
                <a:spcPts val="0"/>
              </a:spcBef>
              <a:spcAft>
                <a:spcPts val="0"/>
              </a:spcAft>
              <a:buClr>
                <a:srgbClr val="262626"/>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 name="Google Shape;38;p11"/>
          <p:cNvSpPr txBox="1">
            <a:spLocks noGrp="1"/>
          </p:cNvSpPr>
          <p:nvPr>
            <p:ph type="body" idx="1"/>
          </p:nvPr>
        </p:nvSpPr>
        <p:spPr>
          <a:xfrm>
            <a:off x="608400" y="1429200"/>
            <a:ext cx="5342400" cy="381600"/>
          </a:xfrm>
          <a:prstGeom prst="rect">
            <a:avLst/>
          </a:prstGeom>
          <a:noFill/>
          <a:ln>
            <a:noFill/>
          </a:ln>
        </p:spPr>
        <p:txBody>
          <a:bodyPr spcFirstLastPara="1" wrap="square" lIns="101600" tIns="38100" rIns="76200" bIns="38100" anchor="t" anchorCtr="0">
            <a:normAutofit/>
          </a:bodyPr>
          <a:lstStyle>
            <a:lvl1pPr marL="457200" lvl="0" indent="-228600" algn="l" rtl="0">
              <a:lnSpc>
                <a:spcPct val="100000"/>
              </a:lnSpc>
              <a:spcBef>
                <a:spcPts val="0"/>
              </a:spcBef>
              <a:spcAft>
                <a:spcPts val="0"/>
              </a:spcAft>
              <a:buClr>
                <a:srgbClr val="3F3F3F"/>
              </a:buClr>
              <a:buSzPts val="2000"/>
              <a:buNone/>
              <a:defRPr sz="2000" b="1">
                <a:solidFill>
                  <a:srgbClr val="3F3F3F"/>
                </a:solidFill>
              </a:defRPr>
            </a:lvl1pPr>
            <a:lvl2pPr marL="914400" lvl="1" indent="-228600" algn="l" rtl="0">
              <a:lnSpc>
                <a:spcPct val="120000"/>
              </a:lnSpc>
              <a:spcBef>
                <a:spcPts val="1000"/>
              </a:spcBef>
              <a:spcAft>
                <a:spcPts val="0"/>
              </a:spcAft>
              <a:buClr>
                <a:srgbClr val="595959"/>
              </a:buClr>
              <a:buSzPts val="2000"/>
              <a:buNone/>
              <a:defRPr sz="2000" b="1"/>
            </a:lvl2pPr>
            <a:lvl3pPr marL="1371600" lvl="2" indent="-228600" algn="l" rtl="0">
              <a:lnSpc>
                <a:spcPct val="120000"/>
              </a:lnSpc>
              <a:spcBef>
                <a:spcPts val="600"/>
              </a:spcBef>
              <a:spcAft>
                <a:spcPts val="0"/>
              </a:spcAft>
              <a:buClr>
                <a:srgbClr val="595959"/>
              </a:buClr>
              <a:buSzPts val="1800"/>
              <a:buNone/>
              <a:defRPr sz="1800" b="1"/>
            </a:lvl3pPr>
            <a:lvl4pPr marL="1828800" lvl="3" indent="-228600" algn="l" rtl="0">
              <a:lnSpc>
                <a:spcPct val="120000"/>
              </a:lnSpc>
              <a:spcBef>
                <a:spcPts val="600"/>
              </a:spcBef>
              <a:spcAft>
                <a:spcPts val="0"/>
              </a:spcAft>
              <a:buClr>
                <a:srgbClr val="595959"/>
              </a:buClr>
              <a:buSzPts val="1600"/>
              <a:buNone/>
              <a:defRPr sz="1600" b="1"/>
            </a:lvl4pPr>
            <a:lvl5pPr marL="2286000" lvl="4" indent="-228600" algn="l" rtl="0">
              <a:lnSpc>
                <a:spcPct val="120000"/>
              </a:lnSpc>
              <a:spcBef>
                <a:spcPts val="300"/>
              </a:spcBef>
              <a:spcAft>
                <a:spcPts val="0"/>
              </a:spcAft>
              <a:buClr>
                <a:srgbClr val="595959"/>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39" name="Google Shape;39;p11"/>
          <p:cNvSpPr txBox="1">
            <a:spLocks noGrp="1"/>
          </p:cNvSpPr>
          <p:nvPr>
            <p:ph type="body" idx="2"/>
          </p:nvPr>
        </p:nvSpPr>
        <p:spPr>
          <a:xfrm>
            <a:off x="608400" y="1854000"/>
            <a:ext cx="5342400" cy="4395600"/>
          </a:xfrm>
          <a:prstGeom prst="rect">
            <a:avLst/>
          </a:prstGeom>
          <a:noFill/>
          <a:ln>
            <a:noFill/>
          </a:ln>
        </p:spPr>
        <p:txBody>
          <a:bodyPr spcFirstLastPara="1" wrap="square" lIns="101600" tIns="0" rIns="82550" bIns="0" anchor="t" anchorCtr="0">
            <a:normAutofit/>
          </a:bodyPr>
          <a:lstStyle>
            <a:lvl1pPr marL="457200" lvl="0" indent="-342900" algn="l" rtl="0">
              <a:lnSpc>
                <a:spcPct val="130000"/>
              </a:lnSpc>
              <a:spcBef>
                <a:spcPts val="0"/>
              </a:spcBef>
              <a:spcAft>
                <a:spcPts val="0"/>
              </a:spcAft>
              <a:buClr>
                <a:srgbClr val="595959"/>
              </a:buClr>
              <a:buSzPts val="1800"/>
              <a:buChar char="●"/>
              <a:defRPr/>
            </a:lvl1pPr>
            <a:lvl2pPr marL="914400" lvl="1" indent="-342900" algn="l" rtl="0">
              <a:lnSpc>
                <a:spcPct val="120000"/>
              </a:lnSpc>
              <a:spcBef>
                <a:spcPts val="1000"/>
              </a:spcBef>
              <a:spcAft>
                <a:spcPts val="0"/>
              </a:spcAft>
              <a:buClr>
                <a:srgbClr val="595959"/>
              </a:buClr>
              <a:buSzPts val="1800"/>
              <a:buChar char="●"/>
              <a:defRPr/>
            </a:lvl2pPr>
            <a:lvl3pPr marL="1371600" lvl="2" indent="-342900" algn="l" rtl="0">
              <a:lnSpc>
                <a:spcPct val="120000"/>
              </a:lnSpc>
              <a:spcBef>
                <a:spcPts val="600"/>
              </a:spcBef>
              <a:spcAft>
                <a:spcPts val="0"/>
              </a:spcAft>
              <a:buClr>
                <a:srgbClr val="595959"/>
              </a:buClr>
              <a:buSzPts val="1800"/>
              <a:buChar char="●"/>
              <a:defRPr/>
            </a:lvl3pPr>
            <a:lvl4pPr marL="1828800" lvl="3" indent="-342900" algn="l" rtl="0">
              <a:lnSpc>
                <a:spcPct val="120000"/>
              </a:lnSpc>
              <a:spcBef>
                <a:spcPts val="600"/>
              </a:spcBef>
              <a:spcAft>
                <a:spcPts val="0"/>
              </a:spcAft>
              <a:buClr>
                <a:srgbClr val="595959"/>
              </a:buClr>
              <a:buSzPts val="1800"/>
              <a:buChar char="•"/>
              <a:defRPr/>
            </a:lvl4pPr>
            <a:lvl5pPr marL="2286000" lvl="4" indent="-342900" algn="l" rtl="0">
              <a:lnSpc>
                <a:spcPct val="120000"/>
              </a:lnSpc>
              <a:spcBef>
                <a:spcPts val="300"/>
              </a:spcBef>
              <a:spcAft>
                <a:spcPts val="0"/>
              </a:spcAft>
              <a:buClr>
                <a:srgbClr val="595959"/>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40" name="Google Shape;40;p11"/>
          <p:cNvSpPr txBox="1">
            <a:spLocks noGrp="1"/>
          </p:cNvSpPr>
          <p:nvPr>
            <p:ph type="body" idx="3"/>
          </p:nvPr>
        </p:nvSpPr>
        <p:spPr>
          <a:xfrm>
            <a:off x="6235750" y="1421729"/>
            <a:ext cx="5342400" cy="381600"/>
          </a:xfrm>
          <a:prstGeom prst="rect">
            <a:avLst/>
          </a:prstGeom>
          <a:noFill/>
          <a:ln>
            <a:noFill/>
          </a:ln>
        </p:spPr>
        <p:txBody>
          <a:bodyPr spcFirstLastPara="1" wrap="square" lIns="101600" tIns="38100" rIns="76200" bIns="38100" anchor="t" anchorCtr="0">
            <a:normAutofit/>
          </a:bodyPr>
          <a:lstStyle>
            <a:lvl1pPr marL="457200" lvl="0" indent="-228600" algn="l" rtl="0">
              <a:lnSpc>
                <a:spcPct val="100000"/>
              </a:lnSpc>
              <a:spcBef>
                <a:spcPts val="0"/>
              </a:spcBef>
              <a:spcAft>
                <a:spcPts val="0"/>
              </a:spcAft>
              <a:buClr>
                <a:srgbClr val="3F3F3F"/>
              </a:buClr>
              <a:buSzPts val="2000"/>
              <a:buNone/>
              <a:defRPr sz="2000" b="1">
                <a:solidFill>
                  <a:srgbClr val="3F3F3F"/>
                </a:solidFill>
              </a:defRPr>
            </a:lvl1pPr>
            <a:lvl2pPr marL="914400" lvl="1" indent="-228600" algn="l" rtl="0">
              <a:lnSpc>
                <a:spcPct val="120000"/>
              </a:lnSpc>
              <a:spcBef>
                <a:spcPts val="1000"/>
              </a:spcBef>
              <a:spcAft>
                <a:spcPts val="0"/>
              </a:spcAft>
              <a:buClr>
                <a:srgbClr val="595959"/>
              </a:buClr>
              <a:buSzPts val="2000"/>
              <a:buNone/>
              <a:defRPr sz="2000" b="1"/>
            </a:lvl2pPr>
            <a:lvl3pPr marL="1371600" lvl="2" indent="-228600" algn="l" rtl="0">
              <a:lnSpc>
                <a:spcPct val="120000"/>
              </a:lnSpc>
              <a:spcBef>
                <a:spcPts val="600"/>
              </a:spcBef>
              <a:spcAft>
                <a:spcPts val="0"/>
              </a:spcAft>
              <a:buClr>
                <a:srgbClr val="595959"/>
              </a:buClr>
              <a:buSzPts val="1800"/>
              <a:buNone/>
              <a:defRPr sz="1800" b="1"/>
            </a:lvl3pPr>
            <a:lvl4pPr marL="1828800" lvl="3" indent="-228600" algn="l" rtl="0">
              <a:lnSpc>
                <a:spcPct val="120000"/>
              </a:lnSpc>
              <a:spcBef>
                <a:spcPts val="600"/>
              </a:spcBef>
              <a:spcAft>
                <a:spcPts val="0"/>
              </a:spcAft>
              <a:buClr>
                <a:srgbClr val="595959"/>
              </a:buClr>
              <a:buSzPts val="1600"/>
              <a:buNone/>
              <a:defRPr sz="1600" b="1"/>
            </a:lvl4pPr>
            <a:lvl5pPr marL="2286000" lvl="4" indent="-228600" algn="l" rtl="0">
              <a:lnSpc>
                <a:spcPct val="120000"/>
              </a:lnSpc>
              <a:spcBef>
                <a:spcPts val="300"/>
              </a:spcBef>
              <a:spcAft>
                <a:spcPts val="0"/>
              </a:spcAft>
              <a:buClr>
                <a:srgbClr val="595959"/>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41" name="Google Shape;41;p11"/>
          <p:cNvSpPr txBox="1">
            <a:spLocks noGrp="1"/>
          </p:cNvSpPr>
          <p:nvPr>
            <p:ph type="body" idx="4"/>
          </p:nvPr>
        </p:nvSpPr>
        <p:spPr>
          <a:xfrm>
            <a:off x="6235750" y="1854000"/>
            <a:ext cx="5342400" cy="4395600"/>
          </a:xfrm>
          <a:prstGeom prst="rect">
            <a:avLst/>
          </a:prstGeom>
          <a:noFill/>
          <a:ln>
            <a:noFill/>
          </a:ln>
        </p:spPr>
        <p:txBody>
          <a:bodyPr spcFirstLastPara="1" wrap="square" lIns="101600" tIns="0" rIns="82550" bIns="0" anchor="t" anchorCtr="0">
            <a:normAutofit/>
          </a:bodyPr>
          <a:lstStyle>
            <a:lvl1pPr marL="457200" lvl="0" indent="-342900" algn="l" rtl="0">
              <a:lnSpc>
                <a:spcPct val="130000"/>
              </a:lnSpc>
              <a:spcBef>
                <a:spcPts val="0"/>
              </a:spcBef>
              <a:spcAft>
                <a:spcPts val="0"/>
              </a:spcAft>
              <a:buClr>
                <a:srgbClr val="595959"/>
              </a:buClr>
              <a:buSzPts val="1800"/>
              <a:buChar char="●"/>
              <a:defRPr/>
            </a:lvl1pPr>
            <a:lvl2pPr marL="914400" lvl="1" indent="-342900" algn="l" rtl="0">
              <a:lnSpc>
                <a:spcPct val="120000"/>
              </a:lnSpc>
              <a:spcBef>
                <a:spcPts val="1000"/>
              </a:spcBef>
              <a:spcAft>
                <a:spcPts val="0"/>
              </a:spcAft>
              <a:buClr>
                <a:srgbClr val="595959"/>
              </a:buClr>
              <a:buSzPts val="1800"/>
              <a:buChar char="●"/>
              <a:defRPr/>
            </a:lvl2pPr>
            <a:lvl3pPr marL="1371600" lvl="2" indent="-342900" algn="l" rtl="0">
              <a:lnSpc>
                <a:spcPct val="120000"/>
              </a:lnSpc>
              <a:spcBef>
                <a:spcPts val="600"/>
              </a:spcBef>
              <a:spcAft>
                <a:spcPts val="0"/>
              </a:spcAft>
              <a:buClr>
                <a:srgbClr val="595959"/>
              </a:buClr>
              <a:buSzPts val="1800"/>
              <a:buChar char="●"/>
              <a:defRPr/>
            </a:lvl3pPr>
            <a:lvl4pPr marL="1828800" lvl="3" indent="-342900" algn="l" rtl="0">
              <a:lnSpc>
                <a:spcPct val="120000"/>
              </a:lnSpc>
              <a:spcBef>
                <a:spcPts val="600"/>
              </a:spcBef>
              <a:spcAft>
                <a:spcPts val="0"/>
              </a:spcAft>
              <a:buClr>
                <a:srgbClr val="595959"/>
              </a:buClr>
              <a:buSzPts val="1800"/>
              <a:buChar char="•"/>
              <a:defRPr/>
            </a:lvl4pPr>
            <a:lvl5pPr marL="2286000" lvl="4" indent="-342900" algn="l" rtl="0">
              <a:lnSpc>
                <a:spcPct val="120000"/>
              </a:lnSpc>
              <a:spcBef>
                <a:spcPts val="300"/>
              </a:spcBef>
              <a:spcAft>
                <a:spcPts val="0"/>
              </a:spcAft>
              <a:buClr>
                <a:srgbClr val="595959"/>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42" name="Google Shape;42;p11"/>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3" name="Google Shape;43;p11"/>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4" name="Google Shape;44;p11"/>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仅标题" type="titleOnly">
  <p:cSld name="TITLE_ONLY">
    <p:spTree>
      <p:nvGrpSpPr>
        <p:cNvPr id="1" name="Shape 45"/>
        <p:cNvGrpSpPr/>
        <p:nvPr/>
      </p:nvGrpSpPr>
      <p:grpSpPr>
        <a:xfrm>
          <a:off x="0" y="0"/>
          <a:ext cx="0" cy="0"/>
          <a:chOff x="0" y="0"/>
          <a:chExt cx="0" cy="0"/>
        </a:xfrm>
      </p:grpSpPr>
      <p:sp>
        <p:nvSpPr>
          <p:cNvPr id="46" name="Google Shape;46;p12"/>
          <p:cNvSpPr txBox="1">
            <a:spLocks noGrp="1"/>
          </p:cNvSpPr>
          <p:nvPr>
            <p:ph type="title"/>
          </p:nvPr>
        </p:nvSpPr>
        <p:spPr>
          <a:xfrm>
            <a:off x="608400" y="608400"/>
            <a:ext cx="10969200" cy="705600"/>
          </a:xfrm>
          <a:prstGeom prst="rect">
            <a:avLst/>
          </a:prstGeom>
          <a:noFill/>
          <a:ln>
            <a:noFill/>
          </a:ln>
        </p:spPr>
        <p:txBody>
          <a:bodyPr spcFirstLastPara="1" wrap="square" lIns="90000" tIns="46800" rIns="90000" bIns="46800" anchor="ctr" anchorCtr="0">
            <a:normAutofit/>
          </a:bodyPr>
          <a:lstStyle>
            <a:lvl1pPr lvl="0" algn="l" rtl="0">
              <a:lnSpc>
                <a:spcPct val="100000"/>
              </a:lnSpc>
              <a:spcBef>
                <a:spcPts val="0"/>
              </a:spcBef>
              <a:spcAft>
                <a:spcPts val="0"/>
              </a:spcAft>
              <a:buClr>
                <a:srgbClr val="262626"/>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47" name="Google Shape;47;p12"/>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8" name="Google Shape;48;p12"/>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9" name="Google Shape;49;p12"/>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空白" type="blank">
  <p:cSld name="BLANK">
    <p:spTree>
      <p:nvGrpSpPr>
        <p:cNvPr id="1" name="Shape 50"/>
        <p:cNvGrpSpPr/>
        <p:nvPr/>
      </p:nvGrpSpPr>
      <p:grpSpPr>
        <a:xfrm>
          <a:off x="0" y="0"/>
          <a:ext cx="0" cy="0"/>
          <a:chOff x="0" y="0"/>
          <a:chExt cx="0" cy="0"/>
        </a:xfrm>
      </p:grpSpPr>
      <p:sp>
        <p:nvSpPr>
          <p:cNvPr id="51" name="Google Shape;51;p13"/>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2" name="Google Shape;52;p13"/>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3" name="Google Shape;53;p13"/>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图片与标题">
  <p:cSld name="图片与标题">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608330" y="1555115"/>
            <a:ext cx="5232900" cy="4608300"/>
          </a:xfrm>
          <a:prstGeom prst="rect">
            <a:avLst/>
          </a:prstGeom>
          <a:noFill/>
          <a:ln>
            <a:noFill/>
          </a:ln>
        </p:spPr>
      </p:sp>
      <p:sp>
        <p:nvSpPr>
          <p:cNvPr id="56" name="Google Shape;56;p14"/>
          <p:cNvSpPr txBox="1">
            <a:spLocks noGrp="1"/>
          </p:cNvSpPr>
          <p:nvPr>
            <p:ph type="body" idx="1"/>
          </p:nvPr>
        </p:nvSpPr>
        <p:spPr>
          <a:xfrm>
            <a:off x="6350400" y="1555200"/>
            <a:ext cx="5227200" cy="4608000"/>
          </a:xfrm>
          <a:prstGeom prst="rect">
            <a:avLst/>
          </a:prstGeom>
          <a:noFill/>
          <a:ln>
            <a:noFill/>
          </a:ln>
        </p:spPr>
        <p:txBody>
          <a:bodyPr spcFirstLastPara="1" wrap="square" lIns="90000" tIns="46800" rIns="90000" bIns="46800" anchor="t" anchorCtr="0">
            <a:normAutofit/>
          </a:bodyPr>
          <a:lstStyle>
            <a:lvl1pPr marL="457200" lvl="0" indent="-228600" algn="l" rtl="0">
              <a:lnSpc>
                <a:spcPct val="130000"/>
              </a:lnSpc>
              <a:spcBef>
                <a:spcPts val="0"/>
              </a:spcBef>
              <a:spcAft>
                <a:spcPts val="0"/>
              </a:spcAft>
              <a:buClr>
                <a:srgbClr val="595959"/>
              </a:buClr>
              <a:buSzPts val="1600"/>
              <a:buNone/>
              <a:defRPr sz="1600"/>
            </a:lvl1pPr>
            <a:lvl2pPr marL="914400" lvl="1" indent="-342900" algn="l" rtl="0">
              <a:lnSpc>
                <a:spcPct val="120000"/>
              </a:lnSpc>
              <a:spcBef>
                <a:spcPts val="1000"/>
              </a:spcBef>
              <a:spcAft>
                <a:spcPts val="0"/>
              </a:spcAft>
              <a:buClr>
                <a:srgbClr val="595959"/>
              </a:buClr>
              <a:buSzPts val="1800"/>
              <a:buChar char="●"/>
              <a:defRPr/>
            </a:lvl2pPr>
            <a:lvl3pPr marL="1371600" lvl="2" indent="-342900" algn="l" rtl="0">
              <a:lnSpc>
                <a:spcPct val="120000"/>
              </a:lnSpc>
              <a:spcBef>
                <a:spcPts val="600"/>
              </a:spcBef>
              <a:spcAft>
                <a:spcPts val="0"/>
              </a:spcAft>
              <a:buClr>
                <a:srgbClr val="595959"/>
              </a:buClr>
              <a:buSzPts val="1800"/>
              <a:buChar char="●"/>
              <a:defRPr/>
            </a:lvl3pPr>
            <a:lvl4pPr marL="1828800" lvl="3" indent="-342900" algn="l" rtl="0">
              <a:lnSpc>
                <a:spcPct val="120000"/>
              </a:lnSpc>
              <a:spcBef>
                <a:spcPts val="600"/>
              </a:spcBef>
              <a:spcAft>
                <a:spcPts val="0"/>
              </a:spcAft>
              <a:buClr>
                <a:srgbClr val="595959"/>
              </a:buClr>
              <a:buSzPts val="1800"/>
              <a:buChar char="•"/>
              <a:defRPr/>
            </a:lvl4pPr>
            <a:lvl5pPr marL="2286000" lvl="4" indent="-342900" algn="l" rtl="0">
              <a:lnSpc>
                <a:spcPct val="120000"/>
              </a:lnSpc>
              <a:spcBef>
                <a:spcPts val="300"/>
              </a:spcBef>
              <a:spcAft>
                <a:spcPts val="0"/>
              </a:spcAft>
              <a:buClr>
                <a:srgbClr val="595959"/>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57" name="Google Shape;57;p14"/>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8" name="Google Shape;58;p14"/>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9" name="Google Shape;59;p14"/>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
        <p:nvSpPr>
          <p:cNvPr id="60" name="Google Shape;60;p14"/>
          <p:cNvSpPr txBox="1">
            <a:spLocks noGrp="1"/>
          </p:cNvSpPr>
          <p:nvPr>
            <p:ph type="title"/>
          </p:nvPr>
        </p:nvSpPr>
        <p:spPr>
          <a:xfrm>
            <a:off x="608400" y="608400"/>
            <a:ext cx="10969200" cy="705600"/>
          </a:xfrm>
          <a:prstGeom prst="rect">
            <a:avLst/>
          </a:prstGeom>
          <a:noFill/>
          <a:ln>
            <a:noFill/>
          </a:ln>
        </p:spPr>
        <p:txBody>
          <a:bodyPr spcFirstLastPara="1" wrap="square" lIns="90150" tIns="46975" rIns="90150" bIns="46975" anchor="ctr" anchorCtr="0">
            <a:normAutofit/>
          </a:bodyPr>
          <a:lstStyle>
            <a:lvl1pPr lvl="0" algn="l" rtl="0">
              <a:lnSpc>
                <a:spcPct val="100000"/>
              </a:lnSpc>
              <a:spcBef>
                <a:spcPts val="0"/>
              </a:spcBef>
              <a:spcAft>
                <a:spcPts val="0"/>
              </a:spcAft>
              <a:buClr>
                <a:srgbClr val="262626"/>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竖排标题与文本" type="vertTitleAndTx">
  <p:cSld name="VERTICAL_TITLE_AND_VERTICAL_TEXT">
    <p:spTree>
      <p:nvGrpSpPr>
        <p:cNvPr id="1" name="Shape 61"/>
        <p:cNvGrpSpPr/>
        <p:nvPr/>
      </p:nvGrpSpPr>
      <p:grpSpPr>
        <a:xfrm>
          <a:off x="0" y="0"/>
          <a:ext cx="0" cy="0"/>
          <a:chOff x="0" y="0"/>
          <a:chExt cx="0" cy="0"/>
        </a:xfrm>
      </p:grpSpPr>
      <p:sp>
        <p:nvSpPr>
          <p:cNvPr id="62" name="Google Shape;62;p15"/>
          <p:cNvSpPr txBox="1">
            <a:spLocks noGrp="1"/>
          </p:cNvSpPr>
          <p:nvPr>
            <p:ph type="title"/>
          </p:nvPr>
        </p:nvSpPr>
        <p:spPr>
          <a:xfrm rot="5400000">
            <a:off x="8242200" y="2907000"/>
            <a:ext cx="5029200" cy="1044000"/>
          </a:xfrm>
          <a:prstGeom prst="rect">
            <a:avLst/>
          </a:prstGeom>
          <a:noFill/>
          <a:ln>
            <a:noFill/>
          </a:ln>
        </p:spPr>
        <p:txBody>
          <a:bodyPr spcFirstLastPara="1" wrap="square" lIns="90000" tIns="46800" rIns="90000" bIns="46800" anchor="ctr" anchorCtr="0">
            <a:normAutofit/>
          </a:bodyPr>
          <a:lstStyle>
            <a:lvl1pPr lvl="0" algn="l" rtl="0">
              <a:lnSpc>
                <a:spcPct val="100000"/>
              </a:lnSpc>
              <a:spcBef>
                <a:spcPts val="0"/>
              </a:spcBef>
              <a:spcAft>
                <a:spcPts val="0"/>
              </a:spcAft>
              <a:buClr>
                <a:srgbClr val="262626"/>
              </a:buClr>
              <a:buSzPts val="2800"/>
              <a:buFont typeface="Arial"/>
              <a:buNone/>
              <a:defRPr sz="28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 name="Google Shape;63;p15"/>
          <p:cNvSpPr txBox="1">
            <a:spLocks noGrp="1"/>
          </p:cNvSpPr>
          <p:nvPr>
            <p:ph type="body" idx="1"/>
          </p:nvPr>
        </p:nvSpPr>
        <p:spPr>
          <a:xfrm rot="5400000">
            <a:off x="2984400" y="-1155600"/>
            <a:ext cx="5029200" cy="9169200"/>
          </a:xfrm>
          <a:prstGeom prst="rect">
            <a:avLst/>
          </a:prstGeom>
          <a:noFill/>
          <a:ln>
            <a:noFill/>
          </a:ln>
        </p:spPr>
        <p:txBody>
          <a:bodyPr spcFirstLastPara="1" wrap="square" lIns="46800" tIns="46800" rIns="46800" bIns="46800" anchor="t" anchorCtr="0">
            <a:normAutofit/>
          </a:bodyPr>
          <a:lstStyle>
            <a:lvl1pPr marL="457200" lvl="0" indent="-342900" algn="l" rtl="0">
              <a:lnSpc>
                <a:spcPct val="130000"/>
              </a:lnSpc>
              <a:spcBef>
                <a:spcPts val="0"/>
              </a:spcBef>
              <a:spcAft>
                <a:spcPts val="0"/>
              </a:spcAft>
              <a:buClr>
                <a:srgbClr val="595959"/>
              </a:buClr>
              <a:buSzPts val="1800"/>
              <a:buChar char="●"/>
              <a:defRPr/>
            </a:lvl1pPr>
            <a:lvl2pPr marL="914400" lvl="1" indent="-330200" algn="l" rtl="0">
              <a:lnSpc>
                <a:spcPct val="120000"/>
              </a:lnSpc>
              <a:spcBef>
                <a:spcPts val="1000"/>
              </a:spcBef>
              <a:spcAft>
                <a:spcPts val="0"/>
              </a:spcAft>
              <a:buClr>
                <a:srgbClr val="595959"/>
              </a:buClr>
              <a:buSzPts val="1600"/>
              <a:buChar char="●"/>
              <a:defRPr/>
            </a:lvl2pPr>
            <a:lvl3pPr marL="1371600" lvl="2" indent="-330200" algn="l" rtl="0">
              <a:lnSpc>
                <a:spcPct val="120000"/>
              </a:lnSpc>
              <a:spcBef>
                <a:spcPts val="600"/>
              </a:spcBef>
              <a:spcAft>
                <a:spcPts val="0"/>
              </a:spcAft>
              <a:buClr>
                <a:srgbClr val="595959"/>
              </a:buClr>
              <a:buSzPts val="1600"/>
              <a:buChar char="●"/>
              <a:defRPr/>
            </a:lvl3pPr>
            <a:lvl4pPr marL="1828800" lvl="3" indent="-317500" algn="l" rtl="0">
              <a:lnSpc>
                <a:spcPct val="120000"/>
              </a:lnSpc>
              <a:spcBef>
                <a:spcPts val="600"/>
              </a:spcBef>
              <a:spcAft>
                <a:spcPts val="0"/>
              </a:spcAft>
              <a:buClr>
                <a:srgbClr val="595959"/>
              </a:buClr>
              <a:buSzPts val="1400"/>
              <a:buChar char="•"/>
              <a:defRPr/>
            </a:lvl4pPr>
            <a:lvl5pPr marL="2286000" lvl="4" indent="-317500" algn="l" rtl="0">
              <a:lnSpc>
                <a:spcPct val="120000"/>
              </a:lnSpc>
              <a:spcBef>
                <a:spcPts val="300"/>
              </a:spcBef>
              <a:spcAft>
                <a:spcPts val="0"/>
              </a:spcAft>
              <a:buClr>
                <a:srgbClr val="595959"/>
              </a:buClr>
              <a:buSzPts val="14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64" name="Google Shape;64;p15"/>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 name="Google Shape;65;p15"/>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 name="Google Shape;66;p15"/>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rgbClr val="D8D8D8"/>
            </a:gs>
          </a:gsLst>
          <a:lin ang="5400012" scaled="0"/>
        </a:gra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608400" y="608400"/>
            <a:ext cx="10969200" cy="705600"/>
          </a:xfrm>
          <a:prstGeom prst="rect">
            <a:avLst/>
          </a:prstGeom>
          <a:noFill/>
          <a:ln>
            <a:noFill/>
          </a:ln>
        </p:spPr>
        <p:txBody>
          <a:bodyPr spcFirstLastPara="1" wrap="square" lIns="90150" tIns="46975" rIns="90150" bIns="46975" anchor="ctr" anchorCtr="0">
            <a:normAutofit/>
          </a:bodyPr>
          <a:lstStyle>
            <a:lvl1pPr marR="0" lvl="0" algn="l" rtl="0">
              <a:lnSpc>
                <a:spcPct val="100000"/>
              </a:lnSpc>
              <a:spcBef>
                <a:spcPts val="0"/>
              </a:spcBef>
              <a:spcAft>
                <a:spcPts val="0"/>
              </a:spcAft>
              <a:buClr>
                <a:srgbClr val="262626"/>
              </a:buClr>
              <a:buSzPts val="3600"/>
              <a:buFont typeface="Arial"/>
              <a:buNone/>
              <a:defRPr sz="3600" b="1" i="0" u="none" strike="noStrike" cap="none">
                <a:solidFill>
                  <a:srgbClr val="262626"/>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608400" y="1490400"/>
            <a:ext cx="10969200" cy="4759200"/>
          </a:xfrm>
          <a:prstGeom prst="rect">
            <a:avLst/>
          </a:prstGeom>
          <a:noFill/>
          <a:ln>
            <a:noFill/>
          </a:ln>
        </p:spPr>
        <p:txBody>
          <a:bodyPr spcFirstLastPara="1" wrap="square" lIns="90000" tIns="46800" rIns="90000" bIns="46800" anchor="t" anchorCtr="0">
            <a:normAutofit/>
          </a:bodyPr>
          <a:lstStyle>
            <a:lvl1pPr marL="457200" marR="0" lvl="0" indent="-342900" algn="l" rtl="0">
              <a:lnSpc>
                <a:spcPct val="130000"/>
              </a:lnSpc>
              <a:spcBef>
                <a:spcPts val="0"/>
              </a:spcBef>
              <a:spcAft>
                <a:spcPts val="0"/>
              </a:spcAft>
              <a:buClr>
                <a:srgbClr val="595959"/>
              </a:buClr>
              <a:buSzPts val="1800"/>
              <a:buFont typeface="Arial"/>
              <a:buChar char="●"/>
              <a:defRPr sz="1800" b="0" i="0" u="none" strike="noStrike" cap="none">
                <a:solidFill>
                  <a:srgbClr val="595959"/>
                </a:solidFill>
                <a:latin typeface="Arial"/>
                <a:ea typeface="Arial"/>
                <a:cs typeface="Arial"/>
                <a:sym typeface="Arial"/>
              </a:defRPr>
            </a:lvl1pPr>
            <a:lvl2pPr marL="914400" marR="0" lvl="1" indent="-330200" algn="l" rtl="0">
              <a:lnSpc>
                <a:spcPct val="120000"/>
              </a:lnSpc>
              <a:spcBef>
                <a:spcPts val="10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2pPr>
            <a:lvl3pPr marL="1371600" marR="0" lvl="2" indent="-330200" algn="l" rtl="0">
              <a:lnSpc>
                <a:spcPct val="120000"/>
              </a:lnSpc>
              <a:spcBef>
                <a:spcPts val="6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3pPr>
            <a:lvl4pPr marL="1828800" marR="0" lvl="3" indent="-317500" algn="l" rtl="0">
              <a:lnSpc>
                <a:spcPct val="120000"/>
              </a:lnSpc>
              <a:spcBef>
                <a:spcPts val="600"/>
              </a:spcBef>
              <a:spcAft>
                <a:spcPts val="0"/>
              </a:spcAft>
              <a:buClr>
                <a:srgbClr val="595959"/>
              </a:buClr>
              <a:buSzPts val="1400"/>
              <a:buFont typeface="Noto Sans Symbols"/>
              <a:buChar char="•"/>
              <a:defRPr sz="1400" b="0" i="0" u="none" strike="noStrike" cap="none">
                <a:solidFill>
                  <a:srgbClr val="595959"/>
                </a:solidFill>
                <a:latin typeface="Arial"/>
                <a:ea typeface="Arial"/>
                <a:cs typeface="Arial"/>
                <a:sym typeface="Arial"/>
              </a:defRPr>
            </a:lvl4pPr>
            <a:lvl5pPr marL="2286000" marR="0" lvl="4" indent="-317500" algn="l" rtl="0">
              <a:lnSpc>
                <a:spcPct val="120000"/>
              </a:lnSpc>
              <a:spcBef>
                <a:spcPts val="300"/>
              </a:spcBef>
              <a:spcAft>
                <a:spcPts val="0"/>
              </a:spcAft>
              <a:buClr>
                <a:srgbClr val="595959"/>
              </a:buClr>
              <a:buSzPts val="1400"/>
              <a:buFont typeface="Arial"/>
              <a:buChar char="•"/>
              <a:defRPr sz="1400" b="0" i="0" u="none" strike="noStrike" cap="none">
                <a:solidFill>
                  <a:srgbClr val="595959"/>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SzPts val="1400"/>
              <a:buNone/>
              <a:defRPr sz="10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9" name="Google Shape;9;p4"/>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SzPts val="1400"/>
              <a:buNone/>
              <a:defRPr sz="10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marR="0" lvl="0" indent="0" algn="r" rtl="0">
              <a:spcBef>
                <a:spcPts val="0"/>
              </a:spcBef>
              <a:buNone/>
              <a:defRPr sz="1000" b="0" i="0" u="none" strike="noStrike" cap="none">
                <a:solidFill>
                  <a:srgbClr val="888888"/>
                </a:solidFill>
                <a:latin typeface="Arial"/>
                <a:ea typeface="Arial"/>
                <a:cs typeface="Arial"/>
                <a:sym typeface="Arial"/>
              </a:defRPr>
            </a:lvl1pPr>
            <a:lvl2pPr marL="0" marR="0" lvl="1" indent="0" algn="r" rtl="0">
              <a:spcBef>
                <a:spcPts val="0"/>
              </a:spcBef>
              <a:buNone/>
              <a:defRPr sz="1000" b="0" i="0" u="none" strike="noStrike" cap="none">
                <a:solidFill>
                  <a:srgbClr val="888888"/>
                </a:solidFill>
                <a:latin typeface="Arial"/>
                <a:ea typeface="Arial"/>
                <a:cs typeface="Arial"/>
                <a:sym typeface="Arial"/>
              </a:defRPr>
            </a:lvl2pPr>
            <a:lvl3pPr marL="0" marR="0" lvl="2" indent="0" algn="r" rtl="0">
              <a:spcBef>
                <a:spcPts val="0"/>
              </a:spcBef>
              <a:buNone/>
              <a:defRPr sz="1000" b="0" i="0" u="none" strike="noStrike" cap="none">
                <a:solidFill>
                  <a:srgbClr val="888888"/>
                </a:solidFill>
                <a:latin typeface="Arial"/>
                <a:ea typeface="Arial"/>
                <a:cs typeface="Arial"/>
                <a:sym typeface="Arial"/>
              </a:defRPr>
            </a:lvl3pPr>
            <a:lvl4pPr marL="0" marR="0" lvl="3" indent="0" algn="r" rtl="0">
              <a:spcBef>
                <a:spcPts val="0"/>
              </a:spcBef>
              <a:buNone/>
              <a:defRPr sz="1000" b="0" i="0" u="none" strike="noStrike" cap="none">
                <a:solidFill>
                  <a:srgbClr val="888888"/>
                </a:solidFill>
                <a:latin typeface="Arial"/>
                <a:ea typeface="Arial"/>
                <a:cs typeface="Arial"/>
                <a:sym typeface="Arial"/>
              </a:defRPr>
            </a:lvl4pPr>
            <a:lvl5pPr marL="0" marR="0" lvl="4" indent="0" algn="r" rtl="0">
              <a:spcBef>
                <a:spcPts val="0"/>
              </a:spcBef>
              <a:buNone/>
              <a:defRPr sz="1000" b="0" i="0" u="none" strike="noStrike" cap="none">
                <a:solidFill>
                  <a:srgbClr val="888888"/>
                </a:solidFill>
                <a:latin typeface="Arial"/>
                <a:ea typeface="Arial"/>
                <a:cs typeface="Arial"/>
                <a:sym typeface="Arial"/>
              </a:defRPr>
            </a:lvl5pPr>
            <a:lvl6pPr marL="0" marR="0" lvl="5" indent="0" algn="r" rtl="0">
              <a:spcBef>
                <a:spcPts val="0"/>
              </a:spcBef>
              <a:buNone/>
              <a:defRPr sz="1000" b="0" i="0" u="none" strike="noStrike" cap="none">
                <a:solidFill>
                  <a:srgbClr val="888888"/>
                </a:solidFill>
                <a:latin typeface="Arial"/>
                <a:ea typeface="Arial"/>
                <a:cs typeface="Arial"/>
                <a:sym typeface="Arial"/>
              </a:defRPr>
            </a:lvl6pPr>
            <a:lvl7pPr marL="0" marR="0" lvl="6" indent="0" algn="r" rtl="0">
              <a:spcBef>
                <a:spcPts val="0"/>
              </a:spcBef>
              <a:buNone/>
              <a:defRPr sz="1000" b="0" i="0" u="none" strike="noStrike" cap="none">
                <a:solidFill>
                  <a:srgbClr val="888888"/>
                </a:solidFill>
                <a:latin typeface="Arial"/>
                <a:ea typeface="Arial"/>
                <a:cs typeface="Arial"/>
                <a:sym typeface="Arial"/>
              </a:defRPr>
            </a:lvl7pPr>
            <a:lvl8pPr marL="0" marR="0" lvl="7" indent="0" algn="r" rtl="0">
              <a:spcBef>
                <a:spcPts val="0"/>
              </a:spcBef>
              <a:buNone/>
              <a:defRPr sz="1000" b="0" i="0" u="none" strike="noStrike" cap="none">
                <a:solidFill>
                  <a:srgbClr val="888888"/>
                </a:solidFill>
                <a:latin typeface="Arial"/>
                <a:ea typeface="Arial"/>
                <a:cs typeface="Arial"/>
                <a:sym typeface="Arial"/>
              </a:defRPr>
            </a:lvl8pPr>
            <a:lvl9pPr marL="0" marR="0" lvl="8" indent="0" algn="r" rtl="0">
              <a:spcBef>
                <a:spcPts val="0"/>
              </a:spcBef>
              <a:buNone/>
              <a:defRPr sz="10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rgbClr val="D8D8D8"/>
            </a:gs>
          </a:gsLst>
          <a:lin ang="5400012" scaled="0"/>
        </a:gradFill>
        <a:effectLst/>
      </p:bgPr>
    </p:bg>
    <p:spTree>
      <p:nvGrpSpPr>
        <p:cNvPr id="1" name="Shape 78"/>
        <p:cNvGrpSpPr/>
        <p:nvPr/>
      </p:nvGrpSpPr>
      <p:grpSpPr>
        <a:xfrm>
          <a:off x="0" y="0"/>
          <a:ext cx="0" cy="0"/>
          <a:chOff x="0" y="0"/>
          <a:chExt cx="0" cy="0"/>
        </a:xfrm>
      </p:grpSpPr>
      <p:sp>
        <p:nvSpPr>
          <p:cNvPr id="79" name="Google Shape;79;p6"/>
          <p:cNvSpPr txBox="1">
            <a:spLocks noGrp="1"/>
          </p:cNvSpPr>
          <p:nvPr>
            <p:ph type="title"/>
          </p:nvPr>
        </p:nvSpPr>
        <p:spPr>
          <a:xfrm>
            <a:off x="608400" y="608400"/>
            <a:ext cx="10969200" cy="705600"/>
          </a:xfrm>
          <a:prstGeom prst="rect">
            <a:avLst/>
          </a:prstGeom>
          <a:noFill/>
          <a:ln>
            <a:noFill/>
          </a:ln>
        </p:spPr>
        <p:txBody>
          <a:bodyPr spcFirstLastPara="1" wrap="square" lIns="90150" tIns="46975" rIns="90150" bIns="46975" anchor="ctr" anchorCtr="0">
            <a:normAutofit/>
          </a:bodyPr>
          <a:lstStyle>
            <a:lvl1pPr marR="0" lvl="0" algn="l" rtl="0">
              <a:lnSpc>
                <a:spcPct val="100000"/>
              </a:lnSpc>
              <a:spcBef>
                <a:spcPts val="0"/>
              </a:spcBef>
              <a:spcAft>
                <a:spcPts val="0"/>
              </a:spcAft>
              <a:buClr>
                <a:srgbClr val="262626"/>
              </a:buClr>
              <a:buSzPts val="3600"/>
              <a:buFont typeface="Arial"/>
              <a:buNone/>
              <a:defRPr sz="3600" b="1" i="0" u="none" strike="noStrike" cap="none">
                <a:solidFill>
                  <a:srgbClr val="262626"/>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0" name="Google Shape;80;p6"/>
          <p:cNvSpPr txBox="1">
            <a:spLocks noGrp="1"/>
          </p:cNvSpPr>
          <p:nvPr>
            <p:ph type="body" idx="1"/>
          </p:nvPr>
        </p:nvSpPr>
        <p:spPr>
          <a:xfrm>
            <a:off x="608400" y="1490400"/>
            <a:ext cx="10969200" cy="4759200"/>
          </a:xfrm>
          <a:prstGeom prst="rect">
            <a:avLst/>
          </a:prstGeom>
          <a:noFill/>
          <a:ln>
            <a:noFill/>
          </a:ln>
        </p:spPr>
        <p:txBody>
          <a:bodyPr spcFirstLastPara="1" wrap="square" lIns="90000" tIns="46800" rIns="90000" bIns="46800" anchor="t" anchorCtr="0">
            <a:normAutofit/>
          </a:bodyPr>
          <a:lstStyle>
            <a:lvl1pPr marL="457200" marR="0" lvl="0" indent="-342900" algn="l" rtl="0">
              <a:lnSpc>
                <a:spcPct val="130000"/>
              </a:lnSpc>
              <a:spcBef>
                <a:spcPts val="0"/>
              </a:spcBef>
              <a:spcAft>
                <a:spcPts val="0"/>
              </a:spcAft>
              <a:buClr>
                <a:srgbClr val="595959"/>
              </a:buClr>
              <a:buSzPts val="1800"/>
              <a:buFont typeface="Arial"/>
              <a:buChar char="●"/>
              <a:defRPr sz="1800" b="0" i="0" u="none" strike="noStrike" cap="none">
                <a:solidFill>
                  <a:srgbClr val="595959"/>
                </a:solidFill>
                <a:latin typeface="Arial"/>
                <a:ea typeface="Arial"/>
                <a:cs typeface="Arial"/>
                <a:sym typeface="Arial"/>
              </a:defRPr>
            </a:lvl1pPr>
            <a:lvl2pPr marL="914400" marR="0" lvl="1" indent="-330200" algn="l" rtl="0">
              <a:lnSpc>
                <a:spcPct val="120000"/>
              </a:lnSpc>
              <a:spcBef>
                <a:spcPts val="10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2pPr>
            <a:lvl3pPr marL="1371600" marR="0" lvl="2" indent="-330200" algn="l" rtl="0">
              <a:lnSpc>
                <a:spcPct val="120000"/>
              </a:lnSpc>
              <a:spcBef>
                <a:spcPts val="600"/>
              </a:spcBef>
              <a:spcAft>
                <a:spcPts val="0"/>
              </a:spcAft>
              <a:buClr>
                <a:srgbClr val="595959"/>
              </a:buClr>
              <a:buSzPts val="1600"/>
              <a:buFont typeface="Arial"/>
              <a:buChar char="●"/>
              <a:defRPr sz="1600" b="0" i="0" u="none" strike="noStrike" cap="none">
                <a:solidFill>
                  <a:srgbClr val="595959"/>
                </a:solidFill>
                <a:latin typeface="Arial"/>
                <a:ea typeface="Arial"/>
                <a:cs typeface="Arial"/>
                <a:sym typeface="Arial"/>
              </a:defRPr>
            </a:lvl3pPr>
            <a:lvl4pPr marL="1828800" marR="0" lvl="3" indent="-317500" algn="l" rtl="0">
              <a:lnSpc>
                <a:spcPct val="120000"/>
              </a:lnSpc>
              <a:spcBef>
                <a:spcPts val="600"/>
              </a:spcBef>
              <a:spcAft>
                <a:spcPts val="0"/>
              </a:spcAft>
              <a:buClr>
                <a:srgbClr val="595959"/>
              </a:buClr>
              <a:buSzPts val="1400"/>
              <a:buFont typeface="Noto Sans Symbols"/>
              <a:buChar char="•"/>
              <a:defRPr sz="1400" b="0" i="0" u="none" strike="noStrike" cap="none">
                <a:solidFill>
                  <a:srgbClr val="595959"/>
                </a:solidFill>
                <a:latin typeface="Arial"/>
                <a:ea typeface="Arial"/>
                <a:cs typeface="Arial"/>
                <a:sym typeface="Arial"/>
              </a:defRPr>
            </a:lvl4pPr>
            <a:lvl5pPr marL="2286000" marR="0" lvl="4" indent="-317500" algn="l" rtl="0">
              <a:lnSpc>
                <a:spcPct val="120000"/>
              </a:lnSpc>
              <a:spcBef>
                <a:spcPts val="300"/>
              </a:spcBef>
              <a:spcAft>
                <a:spcPts val="0"/>
              </a:spcAft>
              <a:buClr>
                <a:srgbClr val="595959"/>
              </a:buClr>
              <a:buSzPts val="1400"/>
              <a:buFont typeface="Arial"/>
              <a:buChar char="•"/>
              <a:defRPr sz="1400" b="0" i="0" u="none" strike="noStrike" cap="none">
                <a:solidFill>
                  <a:srgbClr val="595959"/>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1" name="Google Shape;81;p6"/>
          <p:cNvSpPr txBox="1">
            <a:spLocks noGrp="1"/>
          </p:cNvSpPr>
          <p:nvPr>
            <p:ph type="dt" idx="10"/>
          </p:nvPr>
        </p:nvSpPr>
        <p:spPr>
          <a:xfrm>
            <a:off x="612000" y="6314400"/>
            <a:ext cx="2700000" cy="3168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SzPts val="1400"/>
              <a:buNone/>
              <a:defRPr sz="10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2" name="Google Shape;82;p6"/>
          <p:cNvSpPr txBox="1">
            <a:spLocks noGrp="1"/>
          </p:cNvSpPr>
          <p:nvPr>
            <p:ph type="ftr" idx="11"/>
          </p:nvPr>
        </p:nvSpPr>
        <p:spPr>
          <a:xfrm>
            <a:off x="4116000" y="6314400"/>
            <a:ext cx="3960000" cy="3168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SzPts val="1400"/>
              <a:buNone/>
              <a:defRPr sz="10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3" name="Google Shape;83;p6"/>
          <p:cNvSpPr txBox="1">
            <a:spLocks noGrp="1"/>
          </p:cNvSpPr>
          <p:nvPr>
            <p:ph type="sldNum" idx="12"/>
          </p:nvPr>
        </p:nvSpPr>
        <p:spPr>
          <a:xfrm>
            <a:off x="8877600" y="6314400"/>
            <a:ext cx="2700000" cy="316800"/>
          </a:xfrm>
          <a:prstGeom prst="rect">
            <a:avLst/>
          </a:prstGeom>
          <a:noFill/>
          <a:ln>
            <a:noFill/>
          </a:ln>
        </p:spPr>
        <p:txBody>
          <a:bodyPr spcFirstLastPara="1" wrap="square" lIns="91425" tIns="45700" rIns="91425" bIns="45700" anchor="ctr" anchorCtr="0">
            <a:normAutofit/>
          </a:bodyPr>
          <a:lstStyle>
            <a:lvl1pPr marL="0" marR="0" lvl="0" indent="0" algn="r" rtl="0">
              <a:spcBef>
                <a:spcPts val="0"/>
              </a:spcBef>
              <a:buNone/>
              <a:defRPr sz="1000" b="0" i="0" u="none" strike="noStrike" cap="none">
                <a:solidFill>
                  <a:srgbClr val="888888"/>
                </a:solidFill>
                <a:latin typeface="Arial"/>
                <a:ea typeface="Arial"/>
                <a:cs typeface="Arial"/>
                <a:sym typeface="Arial"/>
              </a:defRPr>
            </a:lvl1pPr>
            <a:lvl2pPr marL="0" marR="0" lvl="1" indent="0" algn="r" rtl="0">
              <a:spcBef>
                <a:spcPts val="0"/>
              </a:spcBef>
              <a:buNone/>
              <a:defRPr sz="1000" b="0" i="0" u="none" strike="noStrike" cap="none">
                <a:solidFill>
                  <a:srgbClr val="888888"/>
                </a:solidFill>
                <a:latin typeface="Arial"/>
                <a:ea typeface="Arial"/>
                <a:cs typeface="Arial"/>
                <a:sym typeface="Arial"/>
              </a:defRPr>
            </a:lvl2pPr>
            <a:lvl3pPr marL="0" marR="0" lvl="2" indent="0" algn="r" rtl="0">
              <a:spcBef>
                <a:spcPts val="0"/>
              </a:spcBef>
              <a:buNone/>
              <a:defRPr sz="1000" b="0" i="0" u="none" strike="noStrike" cap="none">
                <a:solidFill>
                  <a:srgbClr val="888888"/>
                </a:solidFill>
                <a:latin typeface="Arial"/>
                <a:ea typeface="Arial"/>
                <a:cs typeface="Arial"/>
                <a:sym typeface="Arial"/>
              </a:defRPr>
            </a:lvl3pPr>
            <a:lvl4pPr marL="0" marR="0" lvl="3" indent="0" algn="r" rtl="0">
              <a:spcBef>
                <a:spcPts val="0"/>
              </a:spcBef>
              <a:buNone/>
              <a:defRPr sz="1000" b="0" i="0" u="none" strike="noStrike" cap="none">
                <a:solidFill>
                  <a:srgbClr val="888888"/>
                </a:solidFill>
                <a:latin typeface="Arial"/>
                <a:ea typeface="Arial"/>
                <a:cs typeface="Arial"/>
                <a:sym typeface="Arial"/>
              </a:defRPr>
            </a:lvl4pPr>
            <a:lvl5pPr marL="0" marR="0" lvl="4" indent="0" algn="r" rtl="0">
              <a:spcBef>
                <a:spcPts val="0"/>
              </a:spcBef>
              <a:buNone/>
              <a:defRPr sz="1000" b="0" i="0" u="none" strike="noStrike" cap="none">
                <a:solidFill>
                  <a:srgbClr val="888888"/>
                </a:solidFill>
                <a:latin typeface="Arial"/>
                <a:ea typeface="Arial"/>
                <a:cs typeface="Arial"/>
                <a:sym typeface="Arial"/>
              </a:defRPr>
            </a:lvl5pPr>
            <a:lvl6pPr marL="0" marR="0" lvl="5" indent="0" algn="r" rtl="0">
              <a:spcBef>
                <a:spcPts val="0"/>
              </a:spcBef>
              <a:buNone/>
              <a:defRPr sz="1000" b="0" i="0" u="none" strike="noStrike" cap="none">
                <a:solidFill>
                  <a:srgbClr val="888888"/>
                </a:solidFill>
                <a:latin typeface="Arial"/>
                <a:ea typeface="Arial"/>
                <a:cs typeface="Arial"/>
                <a:sym typeface="Arial"/>
              </a:defRPr>
            </a:lvl6pPr>
            <a:lvl7pPr marL="0" marR="0" lvl="6" indent="0" algn="r" rtl="0">
              <a:spcBef>
                <a:spcPts val="0"/>
              </a:spcBef>
              <a:buNone/>
              <a:defRPr sz="1000" b="0" i="0" u="none" strike="noStrike" cap="none">
                <a:solidFill>
                  <a:srgbClr val="888888"/>
                </a:solidFill>
                <a:latin typeface="Arial"/>
                <a:ea typeface="Arial"/>
                <a:cs typeface="Arial"/>
                <a:sym typeface="Arial"/>
              </a:defRPr>
            </a:lvl7pPr>
            <a:lvl8pPr marL="0" marR="0" lvl="7" indent="0" algn="r" rtl="0">
              <a:spcBef>
                <a:spcPts val="0"/>
              </a:spcBef>
              <a:buNone/>
              <a:defRPr sz="1000" b="0" i="0" u="none" strike="noStrike" cap="none">
                <a:solidFill>
                  <a:srgbClr val="888888"/>
                </a:solidFill>
                <a:latin typeface="Arial"/>
                <a:ea typeface="Arial"/>
                <a:cs typeface="Arial"/>
                <a:sym typeface="Arial"/>
              </a:defRPr>
            </a:lvl8pPr>
            <a:lvl9pPr marL="0" marR="0" lvl="8" indent="0" algn="r" rtl="0">
              <a:spcBef>
                <a:spcPts val="0"/>
              </a:spcBef>
              <a:buNone/>
              <a:defRPr sz="10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4.gif"/></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3.png"/><Relationship Id="rId5" Type="http://schemas.openxmlformats.org/officeDocument/2006/relationships/image" Target="../media/image6.jpg"/><Relationship Id="rId10" Type="http://schemas.openxmlformats.org/officeDocument/2006/relationships/image" Target="../media/image7.png"/><Relationship Id="rId4" Type="http://schemas.openxmlformats.org/officeDocument/2006/relationships/image" Target="../media/image4.gif"/><Relationship Id="rId9" Type="http://schemas.openxmlformats.org/officeDocument/2006/relationships/image" Target="../media/image12.jp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10.jpg"/><Relationship Id="rId12"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6.jpg"/><Relationship Id="rId10" Type="http://schemas.openxmlformats.org/officeDocument/2006/relationships/image" Target="../media/image7.png"/><Relationship Id="rId4" Type="http://schemas.openxmlformats.org/officeDocument/2006/relationships/image" Target="../media/image4.gif"/><Relationship Id="rId9" Type="http://schemas.openxmlformats.org/officeDocument/2006/relationships/image" Target="../media/image12.jp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7.png"/><Relationship Id="rId3" Type="http://schemas.openxmlformats.org/officeDocument/2006/relationships/image" Target="../media/image5.png"/><Relationship Id="rId7" Type="http://schemas.openxmlformats.org/officeDocument/2006/relationships/image" Target="../media/image10.jpg"/><Relationship Id="rId12"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6.jpg"/><Relationship Id="rId10" Type="http://schemas.openxmlformats.org/officeDocument/2006/relationships/image" Target="../media/image7.png"/><Relationship Id="rId4" Type="http://schemas.openxmlformats.org/officeDocument/2006/relationships/image" Target="../media/image4.gif"/><Relationship Id="rId9"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1b4a8bcb133_0_4"/>
          <p:cNvSpPr txBox="1">
            <a:spLocks noGrp="1"/>
          </p:cNvSpPr>
          <p:nvPr>
            <p:ph type="title"/>
          </p:nvPr>
        </p:nvSpPr>
        <p:spPr>
          <a:xfrm>
            <a:off x="578075" y="3457900"/>
            <a:ext cx="10969200" cy="1942500"/>
          </a:xfrm>
          <a:prstGeom prst="rect">
            <a:avLst/>
          </a:prstGeom>
          <a:solidFill>
            <a:schemeClr val="lt1"/>
          </a:solidFill>
        </p:spPr>
        <p:txBody>
          <a:bodyPr spcFirstLastPara="1" wrap="square" lIns="90000" tIns="46800" rIns="90000" bIns="46800" anchor="ctr" anchorCtr="0">
            <a:normAutofit/>
          </a:bodyPr>
          <a:lstStyle/>
          <a:p>
            <a:pPr marL="0" lvl="0" indent="0" algn="ctr" rtl="0">
              <a:spcBef>
                <a:spcPts val="0"/>
              </a:spcBef>
              <a:spcAft>
                <a:spcPts val="0"/>
              </a:spcAft>
              <a:buNone/>
            </a:pPr>
            <a:r>
              <a:rPr lang="en-GB"/>
              <a:t>香港道教聯合會圓玄學院第二中學</a:t>
            </a:r>
            <a:endParaRPr/>
          </a:p>
          <a:p>
            <a:pPr marL="0" lvl="0" indent="0" algn="ctr" rtl="0">
              <a:spcBef>
                <a:spcPts val="0"/>
              </a:spcBef>
              <a:spcAft>
                <a:spcPts val="0"/>
              </a:spcAft>
              <a:buNone/>
            </a:pPr>
            <a:r>
              <a:rPr lang="en-GB" sz="2200">
                <a:solidFill>
                  <a:schemeClr val="dk1"/>
                </a:solidFill>
                <a:highlight>
                  <a:srgbClr val="FFFFFF"/>
                </a:highlight>
              </a:rPr>
              <a:t>Hong Kong Taoist Association The Yuen Yuen Institute No. 2 Secondary School</a:t>
            </a:r>
            <a:endParaRPr sz="4000">
              <a:solidFill>
                <a:schemeClr val="dk1"/>
              </a:solidFill>
            </a:endParaRPr>
          </a:p>
        </p:txBody>
      </p:sp>
      <p:pic>
        <p:nvPicPr>
          <p:cNvPr id="156" name="Google Shape;156;g1b4a8bcb133_0_4"/>
          <p:cNvPicPr preferRelativeResize="0"/>
          <p:nvPr/>
        </p:nvPicPr>
        <p:blipFill>
          <a:blip r:embed="rId3">
            <a:alphaModFix/>
          </a:blip>
          <a:stretch>
            <a:fillRect/>
          </a:stretch>
        </p:blipFill>
        <p:spPr>
          <a:xfrm>
            <a:off x="4648200" y="219400"/>
            <a:ext cx="2895600" cy="3238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g1b329422f70_3_2"/>
          <p:cNvSpPr txBox="1">
            <a:spLocks noGrp="1"/>
          </p:cNvSpPr>
          <p:nvPr>
            <p:ph type="title"/>
          </p:nvPr>
        </p:nvSpPr>
        <p:spPr>
          <a:xfrm>
            <a:off x="608400" y="608400"/>
            <a:ext cx="10969200" cy="705600"/>
          </a:xfrm>
          <a:prstGeom prst="rect">
            <a:avLst/>
          </a:prstGeom>
        </p:spPr>
        <p:txBody>
          <a:bodyPr spcFirstLastPara="1" wrap="square" lIns="90000" tIns="46800" rIns="90000" bIns="46800" anchor="ctr" anchorCtr="0">
            <a:normAutofit/>
          </a:bodyPr>
          <a:lstStyle/>
          <a:p>
            <a:pPr marL="0" lvl="0" indent="0" algn="ctr" rtl="0">
              <a:spcBef>
                <a:spcPts val="0"/>
              </a:spcBef>
              <a:spcAft>
                <a:spcPts val="0"/>
              </a:spcAft>
              <a:buNone/>
            </a:pPr>
            <a:r>
              <a:rPr lang="en-GB"/>
              <a:t>組員 GROUP MEMBERS</a:t>
            </a:r>
            <a:endParaRPr/>
          </a:p>
        </p:txBody>
      </p:sp>
      <p:sp>
        <p:nvSpPr>
          <p:cNvPr id="162" name="Google Shape;162;g1b329422f70_3_2"/>
          <p:cNvSpPr txBox="1">
            <a:spLocks noGrp="1"/>
          </p:cNvSpPr>
          <p:nvPr>
            <p:ph type="body" idx="1"/>
          </p:nvPr>
        </p:nvSpPr>
        <p:spPr>
          <a:xfrm>
            <a:off x="608400" y="1490400"/>
            <a:ext cx="10969200" cy="4759200"/>
          </a:xfrm>
          <a:prstGeom prst="rect">
            <a:avLst/>
          </a:prstGeom>
        </p:spPr>
        <p:txBody>
          <a:bodyPr spcFirstLastPara="1" wrap="square" lIns="90000" tIns="46800" rIns="90000" bIns="46800" anchor="t" anchorCtr="0">
            <a:normAutofit/>
          </a:bodyPr>
          <a:lstStyle/>
          <a:p>
            <a:pPr marL="457200" lvl="0" indent="-419100" algn="l" rtl="0">
              <a:spcBef>
                <a:spcPts val="0"/>
              </a:spcBef>
              <a:spcAft>
                <a:spcPts val="0"/>
              </a:spcAft>
              <a:buSzPts val="3000"/>
              <a:buChar char="●"/>
            </a:pPr>
            <a:r>
              <a:rPr lang="en-GB" sz="3000" b="1"/>
              <a:t>黃駿軒 ————負責工作：關卡設計、關卡內容編程</a:t>
            </a:r>
            <a:endParaRPr sz="3000" b="1"/>
          </a:p>
          <a:p>
            <a:pPr marL="457200" lvl="0" indent="-419100" algn="l" rtl="0">
              <a:spcBef>
                <a:spcPts val="0"/>
              </a:spcBef>
              <a:spcAft>
                <a:spcPts val="0"/>
              </a:spcAft>
              <a:buSzPts val="3000"/>
              <a:buChar char="●"/>
            </a:pPr>
            <a:r>
              <a:rPr lang="en-GB" sz="3000" b="1"/>
              <a:t>關鈺禹 ————負責工作：美術、插圖、繪圖</a:t>
            </a:r>
            <a:endParaRPr sz="3000" b="1"/>
          </a:p>
          <a:p>
            <a:pPr marL="457200" lvl="0" indent="-419100" algn="l" rtl="0">
              <a:spcBef>
                <a:spcPts val="0"/>
              </a:spcBef>
              <a:spcAft>
                <a:spcPts val="0"/>
              </a:spcAft>
              <a:buSzPts val="3000"/>
              <a:buChar char="●"/>
            </a:pPr>
            <a:r>
              <a:rPr lang="en-GB" sz="3000" b="1"/>
              <a:t>劉維邦 ————負責工作：蒐集資料、遊戲設定</a:t>
            </a:r>
            <a:endParaRPr sz="3000" b="1"/>
          </a:p>
          <a:p>
            <a:pPr marL="457200" lvl="0" indent="-419100" algn="l" rtl="0">
              <a:spcBef>
                <a:spcPts val="0"/>
              </a:spcBef>
              <a:spcAft>
                <a:spcPts val="0"/>
              </a:spcAft>
              <a:buSzPts val="3000"/>
              <a:buChar char="●"/>
            </a:pPr>
            <a:r>
              <a:rPr lang="en-GB" sz="3000" b="1"/>
              <a:t>翟頌熙 ————負責工作：遊戲UI編程、測試遊戲</a:t>
            </a:r>
            <a:endParaRPr sz="3000" b="1"/>
          </a:p>
          <a:p>
            <a:pPr marL="457200" lvl="0" indent="0" algn="l" rtl="0">
              <a:spcBef>
                <a:spcPts val="1000"/>
              </a:spcBef>
              <a:spcAft>
                <a:spcPts val="10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
          <p:cNvSpPr/>
          <p:nvPr/>
        </p:nvSpPr>
        <p:spPr>
          <a:xfrm>
            <a:off x="2021400" y="1620750"/>
            <a:ext cx="8149200" cy="36165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 name="Google Shape;168;p1"/>
          <p:cNvPicPr preferRelativeResize="0"/>
          <p:nvPr/>
        </p:nvPicPr>
        <p:blipFill>
          <a:blip r:embed="rId3">
            <a:alphaModFix/>
          </a:blip>
          <a:stretch>
            <a:fillRect/>
          </a:stretch>
        </p:blipFill>
        <p:spPr>
          <a:xfrm>
            <a:off x="2681750" y="2026252"/>
            <a:ext cx="6761848" cy="31991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1b329422f70_3_56"/>
          <p:cNvSpPr txBox="1">
            <a:spLocks noGrp="1"/>
          </p:cNvSpPr>
          <p:nvPr>
            <p:ph type="title"/>
          </p:nvPr>
        </p:nvSpPr>
        <p:spPr>
          <a:xfrm>
            <a:off x="608400" y="608400"/>
            <a:ext cx="10969200" cy="705600"/>
          </a:xfrm>
          <a:prstGeom prst="rect">
            <a:avLst/>
          </a:prstGeom>
        </p:spPr>
        <p:txBody>
          <a:bodyPr spcFirstLastPara="1" wrap="square" lIns="90000" tIns="46800" rIns="90000" bIns="46800" anchor="ctr" anchorCtr="0">
            <a:normAutofit/>
          </a:bodyPr>
          <a:lstStyle/>
          <a:p>
            <a:pPr marL="0" lvl="0" indent="0" algn="l" rtl="0">
              <a:spcBef>
                <a:spcPts val="0"/>
              </a:spcBef>
              <a:spcAft>
                <a:spcPts val="0"/>
              </a:spcAft>
              <a:buNone/>
            </a:pPr>
            <a:r>
              <a:rPr lang="en-GB"/>
              <a:t>遊戲引言：</a:t>
            </a:r>
            <a:endParaRPr/>
          </a:p>
        </p:txBody>
      </p:sp>
      <p:sp>
        <p:nvSpPr>
          <p:cNvPr id="174" name="Google Shape;174;g1b329422f70_3_56"/>
          <p:cNvSpPr txBox="1">
            <a:spLocks noGrp="1"/>
          </p:cNvSpPr>
          <p:nvPr>
            <p:ph type="body" idx="1"/>
          </p:nvPr>
        </p:nvSpPr>
        <p:spPr>
          <a:xfrm>
            <a:off x="608400" y="1490400"/>
            <a:ext cx="10039500" cy="4759200"/>
          </a:xfrm>
          <a:prstGeom prst="rect">
            <a:avLst/>
          </a:prstGeom>
        </p:spPr>
        <p:txBody>
          <a:bodyPr spcFirstLastPara="1" wrap="square" lIns="90000" tIns="46800" rIns="90000" bIns="46800" anchor="t" anchorCtr="0">
            <a:normAutofit/>
          </a:bodyPr>
          <a:lstStyle/>
          <a:p>
            <a:pPr marL="0" lvl="0" indent="0" algn="l" rtl="0">
              <a:spcBef>
                <a:spcPts val="0"/>
              </a:spcBef>
              <a:spcAft>
                <a:spcPts val="0"/>
              </a:spcAft>
              <a:buNone/>
            </a:pPr>
            <a:r>
              <a:rPr lang="en-GB" sz="3700" b="1"/>
              <a:t>現在你們需化身為居家防火小特工並守護家居的防火安全。</a:t>
            </a:r>
            <a:endParaRPr sz="3700" b="1"/>
          </a:p>
          <a:p>
            <a:pPr marL="0" lvl="0" indent="0" algn="l" rtl="0">
              <a:spcBef>
                <a:spcPts val="1000"/>
              </a:spcBef>
              <a:spcAft>
                <a:spcPts val="1000"/>
              </a:spcAft>
              <a:buNone/>
            </a:pPr>
            <a:r>
              <a:rPr lang="en-GB" sz="3700" b="1"/>
              <a:t>去吧！防火小特工們，絞盡腦汁地找出最佳方法守護大家的家居吧！</a:t>
            </a:r>
            <a:endParaRPr sz="3700" b="1"/>
          </a:p>
        </p:txBody>
      </p:sp>
      <p:pic>
        <p:nvPicPr>
          <p:cNvPr id="175" name="Google Shape;175;g1b329422f70_3_56"/>
          <p:cNvPicPr preferRelativeResize="0"/>
          <p:nvPr/>
        </p:nvPicPr>
        <p:blipFill>
          <a:blip r:embed="rId3">
            <a:alphaModFix/>
          </a:blip>
          <a:stretch>
            <a:fillRect/>
          </a:stretch>
        </p:blipFill>
        <p:spPr>
          <a:xfrm>
            <a:off x="8918475" y="3070825"/>
            <a:ext cx="3787177" cy="3787177"/>
          </a:xfrm>
          <a:prstGeom prst="rect">
            <a:avLst/>
          </a:prstGeom>
          <a:noFill/>
          <a:ln>
            <a:noFill/>
          </a:ln>
        </p:spPr>
      </p:pic>
      <p:pic>
        <p:nvPicPr>
          <p:cNvPr id="176" name="Google Shape;176;g1b329422f70_3_56"/>
          <p:cNvPicPr preferRelativeResize="0"/>
          <p:nvPr/>
        </p:nvPicPr>
        <p:blipFill>
          <a:blip r:embed="rId4">
            <a:alphaModFix/>
          </a:blip>
          <a:stretch>
            <a:fillRect/>
          </a:stretch>
        </p:blipFill>
        <p:spPr>
          <a:xfrm>
            <a:off x="8091200" y="4931449"/>
            <a:ext cx="1987125" cy="19871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
          <p:cNvSpPr txBox="1"/>
          <p:nvPr/>
        </p:nvSpPr>
        <p:spPr>
          <a:xfrm>
            <a:off x="612775" y="2129155"/>
            <a:ext cx="4876800" cy="3666491"/>
          </a:xfrm>
          <a:prstGeom prst="rect">
            <a:avLst/>
          </a:prstGeom>
          <a:noFill/>
          <a:ln>
            <a:noFill/>
          </a:ln>
        </p:spPr>
        <p:txBody>
          <a:bodyPr spcFirstLastPara="1" wrap="square" lIns="91425" tIns="45700" rIns="91425" bIns="45700" anchor="t" anchorCtr="0">
            <a:normAutofit/>
          </a:bodyPr>
          <a:lstStyle/>
          <a:p>
            <a:pPr marL="0" marR="0" lvl="0" indent="0" algn="l" rtl="0">
              <a:lnSpc>
                <a:spcPct val="130000"/>
              </a:lnSpc>
              <a:spcBef>
                <a:spcPts val="0"/>
              </a:spcBef>
              <a:spcAft>
                <a:spcPts val="0"/>
              </a:spcAft>
              <a:buNone/>
            </a:pPr>
            <a:r>
              <a:rPr lang="en-GB" sz="1900" b="1" i="0" u="none" strike="noStrike" cap="none">
                <a:solidFill>
                  <a:srgbClr val="595959"/>
                </a:solidFill>
              </a:rPr>
              <a:t>遊戲有 100 HP。 如果火已被點燃 10 秒，它就會冒煙。 此外，火勢會蔓延。 濃煙使你每秒會減少 2 H</a:t>
            </a:r>
            <a:r>
              <a:rPr lang="en-GB" sz="1900" b="1">
                <a:solidFill>
                  <a:srgbClr val="595959"/>
                </a:solidFill>
              </a:rPr>
              <a:t>P，</a:t>
            </a:r>
            <a:r>
              <a:rPr lang="en-GB" sz="1900" b="1" i="0" u="none" strike="noStrike" cap="none">
                <a:solidFill>
                  <a:srgbClr val="595959"/>
                </a:solidFill>
              </a:rPr>
              <a:t>直至HP值為0，而HP值減少的</a:t>
            </a:r>
            <a:r>
              <a:rPr lang="en-GB" sz="1900" b="1">
                <a:solidFill>
                  <a:srgbClr val="595959"/>
                </a:solidFill>
              </a:rPr>
              <a:t>同時畫面也會同時漸漸變灰。</a:t>
            </a:r>
            <a:r>
              <a:rPr lang="en-GB" sz="1900" b="1" i="0" u="none" strike="noStrike" cap="none">
                <a:solidFill>
                  <a:srgbClr val="595959"/>
                </a:solidFill>
              </a:rPr>
              <a:t>如果</a:t>
            </a:r>
            <a:r>
              <a:rPr lang="en-GB" sz="1900" b="1">
                <a:solidFill>
                  <a:srgbClr val="595959"/>
                </a:solidFill>
              </a:rPr>
              <a:t>HP值沒</a:t>
            </a:r>
            <a:r>
              <a:rPr lang="en-GB" sz="1900" b="1" i="0" u="none" strike="noStrike" cap="none">
                <a:solidFill>
                  <a:srgbClr val="595959"/>
                </a:solidFill>
              </a:rPr>
              <a:t>了，遊戲就會結束。需重新開</a:t>
            </a:r>
            <a:r>
              <a:rPr lang="en-GB" sz="1900" b="1">
                <a:solidFill>
                  <a:srgbClr val="595959"/>
                </a:solidFill>
              </a:rPr>
              <a:t>始遊戲。</a:t>
            </a:r>
            <a:endParaRPr sz="1900" b="1" i="0" u="none" strike="noStrike" cap="none">
              <a:solidFill>
                <a:srgbClr val="595959"/>
              </a:solidFill>
            </a:endParaRPr>
          </a:p>
        </p:txBody>
      </p:sp>
      <p:pic>
        <p:nvPicPr>
          <p:cNvPr id="182" name="Google Shape;182;p2" descr="房間"/>
          <p:cNvPicPr preferRelativeResize="0"/>
          <p:nvPr/>
        </p:nvPicPr>
        <p:blipFill rotWithShape="1">
          <a:blip r:embed="rId3">
            <a:alphaModFix/>
          </a:blip>
          <a:srcRect/>
          <a:stretch/>
        </p:blipFill>
        <p:spPr>
          <a:xfrm>
            <a:off x="5672455" y="1732280"/>
            <a:ext cx="5916930" cy="3328670"/>
          </a:xfrm>
          <a:prstGeom prst="rect">
            <a:avLst/>
          </a:prstGeom>
          <a:noFill/>
          <a:ln>
            <a:noFill/>
          </a:ln>
        </p:spPr>
      </p:pic>
      <p:pic>
        <p:nvPicPr>
          <p:cNvPr id="183" name="Google Shape;183;p2" descr="火"/>
          <p:cNvPicPr preferRelativeResize="0"/>
          <p:nvPr/>
        </p:nvPicPr>
        <p:blipFill rotWithShape="1">
          <a:blip r:embed="rId4">
            <a:alphaModFix/>
          </a:blip>
          <a:srcRect/>
          <a:stretch/>
        </p:blipFill>
        <p:spPr>
          <a:xfrm>
            <a:off x="6680835" y="4560570"/>
            <a:ext cx="478790" cy="361950"/>
          </a:xfrm>
          <a:prstGeom prst="rect">
            <a:avLst/>
          </a:prstGeom>
          <a:noFill/>
          <a:ln>
            <a:noFill/>
          </a:ln>
        </p:spPr>
      </p:pic>
      <p:pic>
        <p:nvPicPr>
          <p:cNvPr id="184" name="Google Shape;184;p2" descr="149-1494912_health-bar-png-transparent-png"/>
          <p:cNvPicPr preferRelativeResize="0"/>
          <p:nvPr/>
        </p:nvPicPr>
        <p:blipFill rotWithShape="1">
          <a:blip r:embed="rId5">
            <a:alphaModFix/>
          </a:blip>
          <a:srcRect/>
          <a:stretch/>
        </p:blipFill>
        <p:spPr>
          <a:xfrm>
            <a:off x="5789930" y="1613535"/>
            <a:ext cx="1739265" cy="973455"/>
          </a:xfrm>
          <a:prstGeom prst="rect">
            <a:avLst/>
          </a:prstGeom>
          <a:noFill/>
          <a:ln>
            <a:noFill/>
          </a:ln>
        </p:spPr>
      </p:pic>
      <p:pic>
        <p:nvPicPr>
          <p:cNvPr id="185" name="Google Shape;185;p2"/>
          <p:cNvPicPr preferRelativeResize="0"/>
          <p:nvPr/>
        </p:nvPicPr>
        <p:blipFill>
          <a:blip r:embed="rId6">
            <a:alphaModFix/>
          </a:blip>
          <a:stretch>
            <a:fillRect/>
          </a:stretch>
        </p:blipFill>
        <p:spPr>
          <a:xfrm>
            <a:off x="5672450" y="1732275"/>
            <a:ext cx="5940667" cy="3328675"/>
          </a:xfrm>
          <a:prstGeom prst="rect">
            <a:avLst/>
          </a:prstGeom>
          <a:noFill/>
          <a:ln>
            <a:noFill/>
          </a:ln>
        </p:spPr>
      </p:pic>
      <p:sp>
        <p:nvSpPr>
          <p:cNvPr id="186" name="Google Shape;186;p2"/>
          <p:cNvSpPr txBox="1"/>
          <p:nvPr/>
        </p:nvSpPr>
        <p:spPr>
          <a:xfrm>
            <a:off x="1241425" y="1350200"/>
            <a:ext cx="3619500" cy="523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200" b="1"/>
              <a:t>遊戲設定</a:t>
            </a:r>
            <a:endParaRPr sz="2600" b="1"/>
          </a:p>
        </p:txBody>
      </p:sp>
      <p:pic>
        <p:nvPicPr>
          <p:cNvPr id="187" name="Google Shape;187;p2"/>
          <p:cNvPicPr preferRelativeResize="0"/>
          <p:nvPr/>
        </p:nvPicPr>
        <p:blipFill>
          <a:blip r:embed="rId7">
            <a:alphaModFix/>
          </a:blip>
          <a:stretch>
            <a:fillRect/>
          </a:stretch>
        </p:blipFill>
        <p:spPr>
          <a:xfrm>
            <a:off x="1193469" y="4560569"/>
            <a:ext cx="3715400" cy="2064100"/>
          </a:xfrm>
          <a:prstGeom prst="rect">
            <a:avLst/>
          </a:prstGeom>
          <a:noFill/>
          <a:ln>
            <a:noFill/>
          </a:ln>
        </p:spPr>
      </p:pic>
      <p:pic>
        <p:nvPicPr>
          <p:cNvPr id="188" name="Google Shape;188;p2"/>
          <p:cNvPicPr preferRelativeResize="0"/>
          <p:nvPr/>
        </p:nvPicPr>
        <p:blipFill>
          <a:blip r:embed="rId4">
            <a:alphaModFix/>
          </a:blip>
          <a:stretch>
            <a:fillRect/>
          </a:stretch>
        </p:blipFill>
        <p:spPr>
          <a:xfrm>
            <a:off x="6482675" y="3949050"/>
            <a:ext cx="973475" cy="973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
          <p:cNvSpPr txBox="1"/>
          <p:nvPr/>
        </p:nvSpPr>
        <p:spPr>
          <a:xfrm>
            <a:off x="628300" y="1412474"/>
            <a:ext cx="4901400" cy="4737900"/>
          </a:xfrm>
          <a:prstGeom prst="rect">
            <a:avLst/>
          </a:prstGeom>
          <a:noFill/>
          <a:ln>
            <a:noFill/>
          </a:ln>
        </p:spPr>
        <p:txBody>
          <a:bodyPr spcFirstLastPara="1" wrap="square" lIns="91425" tIns="45700" rIns="91425" bIns="45700" anchor="t" anchorCtr="0">
            <a:noAutofit/>
          </a:bodyPr>
          <a:lstStyle/>
          <a:p>
            <a:pPr marL="0" marR="0" lvl="0" indent="0" algn="l" rtl="0">
              <a:lnSpc>
                <a:spcPct val="130000"/>
              </a:lnSpc>
              <a:spcBef>
                <a:spcPts val="0"/>
              </a:spcBef>
              <a:spcAft>
                <a:spcPts val="0"/>
              </a:spcAft>
              <a:buNone/>
            </a:pPr>
            <a:r>
              <a:rPr lang="en-GB" sz="2700" b="1">
                <a:solidFill>
                  <a:srgbClr val="595959"/>
                </a:solidFill>
              </a:rPr>
              <a:t>以下就是遊戲的玩法：</a:t>
            </a:r>
            <a:endParaRPr sz="2700" b="1" i="0" u="none" strike="noStrike" cap="none">
              <a:solidFill>
                <a:srgbClr val="595959"/>
              </a:solidFill>
            </a:endParaRPr>
          </a:p>
          <a:p>
            <a:pPr marL="0" marR="0" lvl="0" indent="0" algn="l" rtl="0">
              <a:lnSpc>
                <a:spcPct val="130000"/>
              </a:lnSpc>
              <a:spcBef>
                <a:spcPts val="1000"/>
              </a:spcBef>
              <a:spcAft>
                <a:spcPts val="0"/>
              </a:spcAft>
              <a:buNone/>
            </a:pPr>
            <a:r>
              <a:rPr lang="en-GB" sz="2700" b="1" i="0" u="none" strike="noStrike" cap="none">
                <a:solidFill>
                  <a:srgbClr val="595959"/>
                </a:solidFill>
              </a:rPr>
              <a:t>1.按一下鑰匙然後用鑰匙開門出去但是開門需要時間所以你需要拿毛巾</a:t>
            </a:r>
            <a:r>
              <a:rPr lang="en-GB" sz="2700" b="1">
                <a:solidFill>
                  <a:srgbClr val="595959"/>
                </a:solidFill>
              </a:rPr>
              <a:t>掩</a:t>
            </a:r>
            <a:r>
              <a:rPr lang="en-GB" sz="2700" b="1" i="0" u="none" strike="noStrike" cap="none">
                <a:solidFill>
                  <a:srgbClr val="595959"/>
                </a:solidFill>
              </a:rPr>
              <a:t>住口鼻以免</a:t>
            </a:r>
            <a:r>
              <a:rPr lang="en-GB" sz="2700" b="1">
                <a:solidFill>
                  <a:srgbClr val="595959"/>
                </a:solidFill>
              </a:rPr>
              <a:t>吸入過多</a:t>
            </a:r>
            <a:r>
              <a:rPr lang="en-GB" sz="2700" b="1" i="0" u="none" strike="noStrike" cap="none">
                <a:solidFill>
                  <a:srgbClr val="595959"/>
                </a:solidFill>
              </a:rPr>
              <a:t>濃煙而</a:t>
            </a:r>
            <a:r>
              <a:rPr lang="en-GB" sz="2700" b="1">
                <a:solidFill>
                  <a:srgbClr val="595959"/>
                </a:solidFill>
              </a:rPr>
              <a:t>窒息</a:t>
            </a:r>
            <a:r>
              <a:rPr lang="en-GB" sz="2700" b="1" i="0" u="none" strike="noStrike" cap="none">
                <a:solidFill>
                  <a:srgbClr val="595959"/>
                </a:solidFill>
              </a:rPr>
              <a:t>。</a:t>
            </a:r>
            <a:endParaRPr sz="2700" b="1" i="0" u="none" strike="noStrike" cap="none">
              <a:solidFill>
                <a:srgbClr val="595959"/>
              </a:solidFill>
            </a:endParaRPr>
          </a:p>
          <a:p>
            <a:pPr marL="0" marR="0" lvl="0" indent="0" algn="l" rtl="0">
              <a:lnSpc>
                <a:spcPct val="130000"/>
              </a:lnSpc>
              <a:spcBef>
                <a:spcPts val="1000"/>
              </a:spcBef>
              <a:spcAft>
                <a:spcPts val="0"/>
              </a:spcAft>
              <a:buNone/>
            </a:pPr>
            <a:r>
              <a:rPr lang="en-GB" sz="2700" b="1" i="0" u="none" strike="noStrike" cap="none">
                <a:solidFill>
                  <a:srgbClr val="595959"/>
                </a:solidFill>
              </a:rPr>
              <a:t>毛巾的功能:可以讓你每秒只減少 1 H</a:t>
            </a:r>
            <a:r>
              <a:rPr lang="en-GB" sz="2700" b="1">
                <a:solidFill>
                  <a:srgbClr val="595959"/>
                </a:solidFill>
              </a:rPr>
              <a:t>P</a:t>
            </a:r>
            <a:r>
              <a:rPr lang="en-GB" sz="2700" b="1" i="0" u="none" strike="noStrike" cap="none">
                <a:solidFill>
                  <a:srgbClr val="595959"/>
                </a:solidFill>
              </a:rPr>
              <a:t> </a:t>
            </a:r>
            <a:endParaRPr sz="2700" b="1" i="0" u="none" strike="noStrike" cap="none">
              <a:solidFill>
                <a:srgbClr val="595959"/>
              </a:solidFill>
            </a:endParaRPr>
          </a:p>
          <a:p>
            <a:pPr marL="0" marR="0" lvl="0" indent="0" algn="l" rtl="0">
              <a:lnSpc>
                <a:spcPct val="130000"/>
              </a:lnSpc>
              <a:spcBef>
                <a:spcPts val="1000"/>
              </a:spcBef>
              <a:spcAft>
                <a:spcPts val="0"/>
              </a:spcAft>
              <a:buNone/>
            </a:pPr>
            <a:endParaRPr sz="3000" b="1" i="0" u="none" strike="noStrike" cap="none">
              <a:solidFill>
                <a:srgbClr val="595959"/>
              </a:solidFill>
            </a:endParaRPr>
          </a:p>
        </p:txBody>
      </p:sp>
      <p:pic>
        <p:nvPicPr>
          <p:cNvPr id="194" name="Google Shape;194;p3" descr="房間"/>
          <p:cNvPicPr preferRelativeResize="0"/>
          <p:nvPr/>
        </p:nvPicPr>
        <p:blipFill rotWithShape="1">
          <a:blip r:embed="rId3">
            <a:alphaModFix/>
          </a:blip>
          <a:srcRect/>
          <a:stretch/>
        </p:blipFill>
        <p:spPr>
          <a:xfrm>
            <a:off x="5672455" y="1732280"/>
            <a:ext cx="5916930" cy="3328670"/>
          </a:xfrm>
          <a:prstGeom prst="rect">
            <a:avLst/>
          </a:prstGeom>
          <a:noFill/>
          <a:ln>
            <a:noFill/>
          </a:ln>
        </p:spPr>
      </p:pic>
      <p:pic>
        <p:nvPicPr>
          <p:cNvPr id="195" name="Google Shape;195;p3" descr="火"/>
          <p:cNvPicPr preferRelativeResize="0"/>
          <p:nvPr/>
        </p:nvPicPr>
        <p:blipFill rotWithShape="1">
          <a:blip r:embed="rId4">
            <a:alphaModFix/>
          </a:blip>
          <a:srcRect/>
          <a:stretch/>
        </p:blipFill>
        <p:spPr>
          <a:xfrm>
            <a:off x="6680835" y="4560570"/>
            <a:ext cx="478790" cy="361950"/>
          </a:xfrm>
          <a:prstGeom prst="rect">
            <a:avLst/>
          </a:prstGeom>
          <a:noFill/>
          <a:ln>
            <a:noFill/>
          </a:ln>
        </p:spPr>
      </p:pic>
      <p:pic>
        <p:nvPicPr>
          <p:cNvPr id="196" name="Google Shape;196;p3" descr="149-1494912_health-bar-png-transparent-png"/>
          <p:cNvPicPr preferRelativeResize="0"/>
          <p:nvPr/>
        </p:nvPicPr>
        <p:blipFill rotWithShape="1">
          <a:blip r:embed="rId5">
            <a:alphaModFix/>
          </a:blip>
          <a:srcRect/>
          <a:stretch/>
        </p:blipFill>
        <p:spPr>
          <a:xfrm>
            <a:off x="5789930" y="1613535"/>
            <a:ext cx="1739265" cy="973455"/>
          </a:xfrm>
          <a:prstGeom prst="rect">
            <a:avLst/>
          </a:prstGeom>
          <a:noFill/>
          <a:ln>
            <a:noFill/>
          </a:ln>
        </p:spPr>
      </p:pic>
      <p:pic>
        <p:nvPicPr>
          <p:cNvPr id="197" name="Google Shape;197;p3" descr="下載"/>
          <p:cNvPicPr preferRelativeResize="0"/>
          <p:nvPr/>
        </p:nvPicPr>
        <p:blipFill rotWithShape="1">
          <a:blip r:embed="rId6">
            <a:alphaModFix/>
          </a:blip>
          <a:srcRect t="25610" r="59082"/>
          <a:stretch/>
        </p:blipFill>
        <p:spPr>
          <a:xfrm>
            <a:off x="11223625" y="4072890"/>
            <a:ext cx="289560" cy="349250"/>
          </a:xfrm>
          <a:prstGeom prst="rect">
            <a:avLst/>
          </a:prstGeom>
          <a:noFill/>
          <a:ln>
            <a:noFill/>
          </a:ln>
        </p:spPr>
      </p:pic>
      <p:pic>
        <p:nvPicPr>
          <p:cNvPr id="198" name="Google Shape;198;p3" descr="下載"/>
          <p:cNvPicPr preferRelativeResize="0"/>
          <p:nvPr/>
        </p:nvPicPr>
        <p:blipFill rotWithShape="1">
          <a:blip r:embed="rId6">
            <a:alphaModFix/>
          </a:blip>
          <a:srcRect l="49758"/>
          <a:stretch/>
        </p:blipFill>
        <p:spPr>
          <a:xfrm>
            <a:off x="9127490" y="3670935"/>
            <a:ext cx="167005" cy="220980"/>
          </a:xfrm>
          <a:prstGeom prst="rect">
            <a:avLst/>
          </a:prstGeom>
          <a:noFill/>
          <a:ln>
            <a:noFill/>
          </a:ln>
        </p:spPr>
      </p:pic>
      <p:pic>
        <p:nvPicPr>
          <p:cNvPr id="199" name="Google Shape;199;p3" descr="istockphoto-1284621757-612x612"/>
          <p:cNvPicPr preferRelativeResize="0"/>
          <p:nvPr/>
        </p:nvPicPr>
        <p:blipFill rotWithShape="1">
          <a:blip r:embed="rId7">
            <a:alphaModFix/>
          </a:blip>
          <a:srcRect l="67325" t="52994"/>
          <a:stretch/>
        </p:blipFill>
        <p:spPr>
          <a:xfrm>
            <a:off x="10521315" y="2705100"/>
            <a:ext cx="609600" cy="876935"/>
          </a:xfrm>
          <a:prstGeom prst="rect">
            <a:avLst/>
          </a:prstGeom>
          <a:noFill/>
          <a:ln>
            <a:noFill/>
          </a:ln>
        </p:spPr>
      </p:pic>
      <p:pic>
        <p:nvPicPr>
          <p:cNvPr id="200" name="Google Shape;200;p3" descr="Co2"/>
          <p:cNvPicPr preferRelativeResize="0"/>
          <p:nvPr/>
        </p:nvPicPr>
        <p:blipFill rotWithShape="1">
          <a:blip r:embed="rId8">
            <a:alphaModFix/>
          </a:blip>
          <a:srcRect/>
          <a:stretch/>
        </p:blipFill>
        <p:spPr>
          <a:xfrm>
            <a:off x="10104120" y="4076065"/>
            <a:ext cx="846455" cy="846455"/>
          </a:xfrm>
          <a:prstGeom prst="rect">
            <a:avLst/>
          </a:prstGeom>
          <a:noFill/>
          <a:ln>
            <a:noFill/>
          </a:ln>
        </p:spPr>
      </p:pic>
      <p:pic>
        <p:nvPicPr>
          <p:cNvPr id="201" name="Google Shape;201;p3" descr="fire-alarm-button-filled-outline-icon-fire-alarm-button-filled-outline-icon-line-vector-sign-linear-colorful-pictogram-isolated-109443109"/>
          <p:cNvPicPr preferRelativeResize="0"/>
          <p:nvPr/>
        </p:nvPicPr>
        <p:blipFill rotWithShape="1">
          <a:blip r:embed="rId9">
            <a:alphaModFix/>
          </a:blip>
          <a:srcRect/>
          <a:stretch/>
        </p:blipFill>
        <p:spPr>
          <a:xfrm>
            <a:off x="8714105" y="3406140"/>
            <a:ext cx="413385" cy="413385"/>
          </a:xfrm>
          <a:prstGeom prst="rect">
            <a:avLst/>
          </a:prstGeom>
          <a:noFill/>
          <a:ln>
            <a:noFill/>
          </a:ln>
        </p:spPr>
      </p:pic>
      <p:pic>
        <p:nvPicPr>
          <p:cNvPr id="202" name="Google Shape;202;p3"/>
          <p:cNvPicPr preferRelativeResize="0"/>
          <p:nvPr/>
        </p:nvPicPr>
        <p:blipFill>
          <a:blip r:embed="rId10">
            <a:alphaModFix/>
          </a:blip>
          <a:stretch>
            <a:fillRect/>
          </a:stretch>
        </p:blipFill>
        <p:spPr>
          <a:xfrm>
            <a:off x="5672450" y="1738913"/>
            <a:ext cx="5916925" cy="3315384"/>
          </a:xfrm>
          <a:prstGeom prst="rect">
            <a:avLst/>
          </a:prstGeom>
          <a:noFill/>
          <a:ln>
            <a:noFill/>
          </a:ln>
        </p:spPr>
      </p:pic>
      <p:pic>
        <p:nvPicPr>
          <p:cNvPr id="203" name="Google Shape;203;p3" descr="下載"/>
          <p:cNvPicPr preferRelativeResize="0"/>
          <p:nvPr/>
        </p:nvPicPr>
        <p:blipFill rotWithShape="1">
          <a:blip r:embed="rId6">
            <a:alphaModFix/>
          </a:blip>
          <a:srcRect t="25611" r="59081"/>
          <a:stretch/>
        </p:blipFill>
        <p:spPr>
          <a:xfrm>
            <a:off x="3732025" y="5060957"/>
            <a:ext cx="1215900" cy="1466550"/>
          </a:xfrm>
          <a:prstGeom prst="rect">
            <a:avLst/>
          </a:prstGeom>
          <a:noFill/>
          <a:ln>
            <a:noFill/>
          </a:ln>
        </p:spPr>
      </p:pic>
      <p:pic>
        <p:nvPicPr>
          <p:cNvPr id="204" name="Google Shape;204;p3"/>
          <p:cNvPicPr preferRelativeResize="0"/>
          <p:nvPr/>
        </p:nvPicPr>
        <p:blipFill>
          <a:blip r:embed="rId11">
            <a:alphaModFix/>
          </a:blip>
          <a:stretch>
            <a:fillRect/>
          </a:stretch>
        </p:blipFill>
        <p:spPr>
          <a:xfrm>
            <a:off x="9226072" y="1613525"/>
            <a:ext cx="1904850" cy="1726450"/>
          </a:xfrm>
          <a:prstGeom prst="rect">
            <a:avLst/>
          </a:prstGeom>
          <a:noFill/>
          <a:ln>
            <a:noFill/>
          </a:ln>
        </p:spPr>
      </p:pic>
      <p:pic>
        <p:nvPicPr>
          <p:cNvPr id="205" name="Google Shape;205;p3"/>
          <p:cNvPicPr preferRelativeResize="0"/>
          <p:nvPr/>
        </p:nvPicPr>
        <p:blipFill>
          <a:blip r:embed="rId11">
            <a:alphaModFix/>
          </a:blip>
          <a:stretch>
            <a:fillRect/>
          </a:stretch>
        </p:blipFill>
        <p:spPr>
          <a:xfrm>
            <a:off x="8116397" y="1732275"/>
            <a:ext cx="1904850" cy="1726450"/>
          </a:xfrm>
          <a:prstGeom prst="rect">
            <a:avLst/>
          </a:prstGeom>
          <a:noFill/>
          <a:ln>
            <a:noFill/>
          </a:ln>
        </p:spPr>
      </p:pic>
      <p:pic>
        <p:nvPicPr>
          <p:cNvPr id="206" name="Google Shape;206;p3"/>
          <p:cNvPicPr preferRelativeResize="0"/>
          <p:nvPr/>
        </p:nvPicPr>
        <p:blipFill>
          <a:blip r:embed="rId11">
            <a:alphaModFix/>
          </a:blip>
          <a:stretch>
            <a:fillRect/>
          </a:stretch>
        </p:blipFill>
        <p:spPr>
          <a:xfrm>
            <a:off x="6929547" y="1855575"/>
            <a:ext cx="1904850" cy="1726450"/>
          </a:xfrm>
          <a:prstGeom prst="rect">
            <a:avLst/>
          </a:prstGeom>
          <a:noFill/>
          <a:ln>
            <a:noFill/>
          </a:ln>
        </p:spPr>
      </p:pic>
      <p:pic>
        <p:nvPicPr>
          <p:cNvPr id="207" name="Google Shape;207;p3"/>
          <p:cNvPicPr preferRelativeResize="0"/>
          <p:nvPr/>
        </p:nvPicPr>
        <p:blipFill>
          <a:blip r:embed="rId11">
            <a:alphaModFix/>
          </a:blip>
          <a:stretch>
            <a:fillRect/>
          </a:stretch>
        </p:blipFill>
        <p:spPr>
          <a:xfrm>
            <a:off x="5967797" y="2093075"/>
            <a:ext cx="1904850" cy="1726450"/>
          </a:xfrm>
          <a:prstGeom prst="rect">
            <a:avLst/>
          </a:prstGeom>
          <a:noFill/>
          <a:ln>
            <a:noFill/>
          </a:ln>
        </p:spPr>
      </p:pic>
      <p:sp>
        <p:nvSpPr>
          <p:cNvPr id="208" name="Google Shape;208;p3"/>
          <p:cNvSpPr txBox="1"/>
          <p:nvPr/>
        </p:nvSpPr>
        <p:spPr>
          <a:xfrm>
            <a:off x="5990225" y="3228888"/>
            <a:ext cx="478800" cy="400200"/>
          </a:xfrm>
          <a:prstGeom prst="rect">
            <a:avLst/>
          </a:prstGeom>
          <a:solidFill>
            <a:srgbClr val="F0CC7F"/>
          </a:solid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209" name="Google Shape;209;p3"/>
          <p:cNvPicPr preferRelativeResize="0"/>
          <p:nvPr/>
        </p:nvPicPr>
        <p:blipFill>
          <a:blip r:embed="rId4">
            <a:alphaModFix/>
          </a:blip>
          <a:stretch>
            <a:fillRect/>
          </a:stretch>
        </p:blipFill>
        <p:spPr>
          <a:xfrm>
            <a:off x="7905375" y="3339975"/>
            <a:ext cx="1287975" cy="1287975"/>
          </a:xfrm>
          <a:prstGeom prst="rect">
            <a:avLst/>
          </a:prstGeom>
          <a:noFill/>
          <a:ln>
            <a:noFill/>
          </a:ln>
        </p:spPr>
      </p:pic>
      <p:pic>
        <p:nvPicPr>
          <p:cNvPr id="210" name="Google Shape;210;p3"/>
          <p:cNvPicPr preferRelativeResize="0"/>
          <p:nvPr/>
        </p:nvPicPr>
        <p:blipFill>
          <a:blip r:embed="rId4">
            <a:alphaModFix/>
          </a:blip>
          <a:stretch>
            <a:fillRect/>
          </a:stretch>
        </p:blipFill>
        <p:spPr>
          <a:xfrm>
            <a:off x="8344388" y="3228900"/>
            <a:ext cx="1287975" cy="1287975"/>
          </a:xfrm>
          <a:prstGeom prst="rect">
            <a:avLst/>
          </a:prstGeom>
          <a:noFill/>
          <a:ln>
            <a:noFill/>
          </a:ln>
        </p:spPr>
      </p:pic>
      <p:pic>
        <p:nvPicPr>
          <p:cNvPr id="211" name="Google Shape;211;p3"/>
          <p:cNvPicPr preferRelativeResize="0"/>
          <p:nvPr/>
        </p:nvPicPr>
        <p:blipFill>
          <a:blip r:embed="rId4">
            <a:alphaModFix/>
          </a:blip>
          <a:stretch>
            <a:fillRect/>
          </a:stretch>
        </p:blipFill>
        <p:spPr>
          <a:xfrm>
            <a:off x="8714088" y="3339975"/>
            <a:ext cx="1287975" cy="1287975"/>
          </a:xfrm>
          <a:prstGeom prst="rect">
            <a:avLst/>
          </a:prstGeom>
          <a:noFill/>
          <a:ln>
            <a:noFill/>
          </a:ln>
        </p:spPr>
      </p:pic>
      <p:pic>
        <p:nvPicPr>
          <p:cNvPr id="212" name="Google Shape;212;p3"/>
          <p:cNvPicPr preferRelativeResize="0"/>
          <p:nvPr/>
        </p:nvPicPr>
        <p:blipFill>
          <a:blip r:embed="rId4">
            <a:alphaModFix/>
          </a:blip>
          <a:stretch>
            <a:fillRect/>
          </a:stretch>
        </p:blipFill>
        <p:spPr>
          <a:xfrm>
            <a:off x="7426113" y="3339975"/>
            <a:ext cx="1287975" cy="12879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3500"/>
                                        <p:tgtEl>
                                          <p:spTgt spid="204"/>
                                        </p:tgtEl>
                                      </p:cBhvr>
                                    </p:animEffect>
                                    <p:set>
                                      <p:cBhvr>
                                        <p:cTn id="7" dur="1" fill="hold">
                                          <p:stCondLst>
                                            <p:cond delay="3500"/>
                                          </p:stCondLst>
                                        </p:cTn>
                                        <p:tgtEl>
                                          <p:spTgt spid="204"/>
                                        </p:tgtEl>
                                        <p:attrNameLst>
                                          <p:attrName>style.visibility</p:attrName>
                                        </p:attrNameLst>
                                      </p:cBhvr>
                                      <p:to>
                                        <p:strVal val="hidden"/>
                                      </p:to>
                                    </p:set>
                                  </p:childTnLst>
                                </p:cTn>
                              </p:par>
                            </p:childTnLst>
                          </p:cTn>
                        </p:par>
                        <p:par>
                          <p:cTn id="8" fill="hold">
                            <p:stCondLst>
                              <p:cond delay="3500"/>
                            </p:stCondLst>
                            <p:childTnLst>
                              <p:par>
                                <p:cTn id="9" presetID="10" presetClass="entr" presetSubtype="0" fill="hold" nodeType="afterEffect">
                                  <p:stCondLst>
                                    <p:cond delay="0"/>
                                  </p:stCondLst>
                                  <p:childTnLst>
                                    <p:set>
                                      <p:cBhvr>
                                        <p:cTn id="10" dur="1" fill="hold">
                                          <p:stCondLst>
                                            <p:cond delay="0"/>
                                          </p:stCondLst>
                                        </p:cTn>
                                        <p:tgtEl>
                                          <p:spTgt spid="204"/>
                                        </p:tgtEl>
                                        <p:attrNameLst>
                                          <p:attrName>style.visibility</p:attrName>
                                        </p:attrNameLst>
                                      </p:cBhvr>
                                      <p:to>
                                        <p:strVal val="visible"/>
                                      </p:to>
                                    </p:set>
                                    <p:animEffect transition="in" filter="fade">
                                      <p:cBhvr>
                                        <p:cTn id="11" dur="3500"/>
                                        <p:tgtEl>
                                          <p:spTgt spid="204"/>
                                        </p:tgtEl>
                                      </p:cBhvr>
                                    </p:animEffect>
                                  </p:childTnLst>
                                </p:cTn>
                              </p:par>
                              <p:par>
                                <p:cTn id="12" presetID="10" presetClass="exit" presetSubtype="0" fill="hold" nodeType="withEffect">
                                  <p:stCondLst>
                                    <p:cond delay="0"/>
                                  </p:stCondLst>
                                  <p:childTnLst>
                                    <p:animEffect transition="out" filter="fade">
                                      <p:cBhvr>
                                        <p:cTn id="13" dur="3500"/>
                                        <p:tgtEl>
                                          <p:spTgt spid="205"/>
                                        </p:tgtEl>
                                      </p:cBhvr>
                                    </p:animEffect>
                                    <p:set>
                                      <p:cBhvr>
                                        <p:cTn id="14" dur="1" fill="hold">
                                          <p:stCondLst>
                                            <p:cond delay="3500"/>
                                          </p:stCondLst>
                                        </p:cTn>
                                        <p:tgtEl>
                                          <p:spTgt spid="205"/>
                                        </p:tgtEl>
                                        <p:attrNameLst>
                                          <p:attrName>style.visibility</p:attrName>
                                        </p:attrNameLst>
                                      </p:cBhvr>
                                      <p:to>
                                        <p:strVal val="hidden"/>
                                      </p:to>
                                    </p:set>
                                  </p:childTnLst>
                                </p:cTn>
                              </p:par>
                            </p:childTnLst>
                          </p:cTn>
                        </p:par>
                        <p:par>
                          <p:cTn id="15" fill="hold">
                            <p:stCondLst>
                              <p:cond delay="7000"/>
                            </p:stCondLst>
                            <p:childTnLst>
                              <p:par>
                                <p:cTn id="16" presetID="10" presetClass="entr" presetSubtype="0" fill="hold" nodeType="afterEffect">
                                  <p:stCondLst>
                                    <p:cond delay="0"/>
                                  </p:stCondLst>
                                  <p:childTnLst>
                                    <p:set>
                                      <p:cBhvr>
                                        <p:cTn id="17" dur="1" fill="hold">
                                          <p:stCondLst>
                                            <p:cond delay="0"/>
                                          </p:stCondLst>
                                        </p:cTn>
                                        <p:tgtEl>
                                          <p:spTgt spid="205"/>
                                        </p:tgtEl>
                                        <p:attrNameLst>
                                          <p:attrName>style.visibility</p:attrName>
                                        </p:attrNameLst>
                                      </p:cBhvr>
                                      <p:to>
                                        <p:strVal val="visible"/>
                                      </p:to>
                                    </p:set>
                                    <p:animEffect transition="in" filter="fade">
                                      <p:cBhvr>
                                        <p:cTn id="18" dur="3500"/>
                                        <p:tgtEl>
                                          <p:spTgt spid="205"/>
                                        </p:tgtEl>
                                      </p:cBhvr>
                                    </p:animEffect>
                                  </p:childTnLst>
                                </p:cTn>
                              </p:par>
                              <p:par>
                                <p:cTn id="19" presetID="10" presetClass="exit" presetSubtype="0" fill="hold" nodeType="withEffect">
                                  <p:stCondLst>
                                    <p:cond delay="0"/>
                                  </p:stCondLst>
                                  <p:childTnLst>
                                    <p:animEffect transition="out" filter="fade">
                                      <p:cBhvr>
                                        <p:cTn id="20" dur="3500"/>
                                        <p:tgtEl>
                                          <p:spTgt spid="206"/>
                                        </p:tgtEl>
                                      </p:cBhvr>
                                    </p:animEffect>
                                    <p:set>
                                      <p:cBhvr>
                                        <p:cTn id="21" dur="1" fill="hold">
                                          <p:stCondLst>
                                            <p:cond delay="3500"/>
                                          </p:stCondLst>
                                        </p:cTn>
                                        <p:tgtEl>
                                          <p:spTgt spid="206"/>
                                        </p:tgtEl>
                                        <p:attrNameLst>
                                          <p:attrName>style.visibility</p:attrName>
                                        </p:attrNameLst>
                                      </p:cBhvr>
                                      <p:to>
                                        <p:strVal val="hidden"/>
                                      </p:to>
                                    </p:set>
                                  </p:childTnLst>
                                </p:cTn>
                              </p:par>
                            </p:childTnLst>
                          </p:cTn>
                        </p:par>
                        <p:par>
                          <p:cTn id="22" fill="hold">
                            <p:stCondLst>
                              <p:cond delay="10500"/>
                            </p:stCondLst>
                            <p:childTnLst>
                              <p:par>
                                <p:cTn id="23" presetID="10" presetClass="entr" presetSubtype="0" fill="hold" nodeType="afterEffect">
                                  <p:stCondLst>
                                    <p:cond delay="0"/>
                                  </p:stCondLst>
                                  <p:childTnLst>
                                    <p:set>
                                      <p:cBhvr>
                                        <p:cTn id="24" dur="1" fill="hold">
                                          <p:stCondLst>
                                            <p:cond delay="0"/>
                                          </p:stCondLst>
                                        </p:cTn>
                                        <p:tgtEl>
                                          <p:spTgt spid="206"/>
                                        </p:tgtEl>
                                        <p:attrNameLst>
                                          <p:attrName>style.visibility</p:attrName>
                                        </p:attrNameLst>
                                      </p:cBhvr>
                                      <p:to>
                                        <p:strVal val="visible"/>
                                      </p:to>
                                    </p:set>
                                    <p:animEffect transition="in" filter="fade">
                                      <p:cBhvr>
                                        <p:cTn id="25" dur="3500"/>
                                        <p:tgtEl>
                                          <p:spTgt spid="206"/>
                                        </p:tgtEl>
                                      </p:cBhvr>
                                    </p:animEffect>
                                  </p:childTnLst>
                                </p:cTn>
                              </p:par>
                              <p:par>
                                <p:cTn id="26" presetID="10" presetClass="exit" presetSubtype="0" fill="hold" nodeType="withEffect">
                                  <p:stCondLst>
                                    <p:cond delay="0"/>
                                  </p:stCondLst>
                                  <p:childTnLst>
                                    <p:animEffect transition="out" filter="fade">
                                      <p:cBhvr>
                                        <p:cTn id="27" dur="3500"/>
                                        <p:tgtEl>
                                          <p:spTgt spid="207"/>
                                        </p:tgtEl>
                                      </p:cBhvr>
                                    </p:animEffect>
                                    <p:set>
                                      <p:cBhvr>
                                        <p:cTn id="28" dur="1" fill="hold">
                                          <p:stCondLst>
                                            <p:cond delay="3500"/>
                                          </p:stCondLst>
                                        </p:cTn>
                                        <p:tgtEl>
                                          <p:spTgt spid="207"/>
                                        </p:tgtEl>
                                        <p:attrNameLst>
                                          <p:attrName>style.visibility</p:attrName>
                                        </p:attrNameLst>
                                      </p:cBhvr>
                                      <p:to>
                                        <p:strVal val="hidden"/>
                                      </p:to>
                                    </p:set>
                                  </p:childTnLst>
                                </p:cTn>
                              </p:par>
                            </p:childTnLst>
                          </p:cTn>
                        </p:par>
                        <p:par>
                          <p:cTn id="29" fill="hold">
                            <p:stCondLst>
                              <p:cond delay="14000"/>
                            </p:stCondLst>
                            <p:childTnLst>
                              <p:par>
                                <p:cTn id="30" presetID="10" presetClass="entr" presetSubtype="0" fill="hold" nodeType="afterEffect">
                                  <p:stCondLst>
                                    <p:cond delay="0"/>
                                  </p:stCondLst>
                                  <p:childTnLst>
                                    <p:set>
                                      <p:cBhvr>
                                        <p:cTn id="31" dur="1" fill="hold">
                                          <p:stCondLst>
                                            <p:cond delay="0"/>
                                          </p:stCondLst>
                                        </p:cTn>
                                        <p:tgtEl>
                                          <p:spTgt spid="207"/>
                                        </p:tgtEl>
                                        <p:attrNameLst>
                                          <p:attrName>style.visibility</p:attrName>
                                        </p:attrNameLst>
                                      </p:cBhvr>
                                      <p:to>
                                        <p:strVal val="visible"/>
                                      </p:to>
                                    </p:set>
                                    <p:animEffect transition="in" filter="fade">
                                      <p:cBhvr>
                                        <p:cTn id="32" dur="3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1b329422f70_3_62"/>
          <p:cNvSpPr txBox="1"/>
          <p:nvPr/>
        </p:nvSpPr>
        <p:spPr>
          <a:xfrm>
            <a:off x="656050" y="1060049"/>
            <a:ext cx="4901400" cy="4737900"/>
          </a:xfrm>
          <a:prstGeom prst="rect">
            <a:avLst/>
          </a:prstGeom>
          <a:noFill/>
          <a:ln>
            <a:noFill/>
          </a:ln>
        </p:spPr>
        <p:txBody>
          <a:bodyPr spcFirstLastPara="1" wrap="square" lIns="91425" tIns="45700" rIns="91425" bIns="45700" anchor="t" anchorCtr="0">
            <a:noAutofit/>
          </a:bodyPr>
          <a:lstStyle/>
          <a:p>
            <a:pPr marL="0" marR="0" lvl="0" indent="0" algn="l" rtl="0">
              <a:lnSpc>
                <a:spcPct val="130000"/>
              </a:lnSpc>
              <a:spcBef>
                <a:spcPts val="1000"/>
              </a:spcBef>
              <a:spcAft>
                <a:spcPts val="0"/>
              </a:spcAft>
              <a:buNone/>
            </a:pPr>
            <a:r>
              <a:rPr lang="en-GB" sz="2400" b="1" i="0" u="none" strike="noStrike" cap="none">
                <a:solidFill>
                  <a:srgbClr val="595959"/>
                </a:solidFill>
              </a:rPr>
              <a:t>2.單擊滅火器，然後您可以選擇一種類型的滅火器。 如果你選錯了，它會讓你去滅火，但你也會被濃煙毒死。 如果你選對了，它也會讓你滅火，但你需要按住滅火器</a:t>
            </a:r>
            <a:r>
              <a:rPr lang="en-GB" sz="2400" b="1">
                <a:solidFill>
                  <a:srgbClr val="595959"/>
                </a:solidFill>
              </a:rPr>
              <a:t>直至火被完全撲熄</a:t>
            </a:r>
            <a:r>
              <a:rPr lang="en-GB" sz="2400" b="1" i="0" u="none" strike="noStrike" cap="none">
                <a:solidFill>
                  <a:srgbClr val="595959"/>
                </a:solidFill>
              </a:rPr>
              <a:t>。 如果您只按住片刻，它不會熄滅火， 它只會讓火變小片刻。</a:t>
            </a:r>
            <a:endParaRPr sz="2400" b="1" i="0" u="none" strike="noStrike" cap="none">
              <a:solidFill>
                <a:srgbClr val="595959"/>
              </a:solidFill>
            </a:endParaRPr>
          </a:p>
          <a:p>
            <a:pPr marL="0" marR="0" lvl="0" indent="0" algn="l" rtl="0">
              <a:lnSpc>
                <a:spcPct val="130000"/>
              </a:lnSpc>
              <a:spcBef>
                <a:spcPts val="1000"/>
              </a:spcBef>
              <a:spcAft>
                <a:spcPts val="0"/>
              </a:spcAft>
              <a:buNone/>
            </a:pPr>
            <a:r>
              <a:rPr lang="en-GB" sz="2400" b="1">
                <a:solidFill>
                  <a:srgbClr val="595959"/>
                </a:solidFill>
              </a:rPr>
              <a:t>隐藏成就：被消防员救走</a:t>
            </a:r>
            <a:endParaRPr sz="2400" b="1">
              <a:solidFill>
                <a:srgbClr val="595959"/>
              </a:solidFill>
            </a:endParaRPr>
          </a:p>
          <a:p>
            <a:pPr marL="0" marR="0" lvl="0" indent="0" algn="l" rtl="0">
              <a:lnSpc>
                <a:spcPct val="130000"/>
              </a:lnSpc>
              <a:spcBef>
                <a:spcPts val="1000"/>
              </a:spcBef>
              <a:spcAft>
                <a:spcPts val="0"/>
              </a:spcAft>
              <a:buNone/>
            </a:pPr>
            <a:r>
              <a:rPr lang="en-GB" sz="2400" b="1">
                <a:solidFill>
                  <a:srgbClr val="595959"/>
                </a:solidFill>
              </a:rPr>
              <a:t>需触发关卡特定按钮才可获得</a:t>
            </a:r>
            <a:endParaRPr sz="2400" b="1">
              <a:solidFill>
                <a:srgbClr val="595959"/>
              </a:solidFill>
            </a:endParaRPr>
          </a:p>
          <a:p>
            <a:pPr marL="0" marR="0" lvl="0" indent="0" algn="l" rtl="0">
              <a:lnSpc>
                <a:spcPct val="130000"/>
              </a:lnSpc>
              <a:spcBef>
                <a:spcPts val="1000"/>
              </a:spcBef>
              <a:spcAft>
                <a:spcPts val="0"/>
              </a:spcAft>
              <a:buNone/>
            </a:pPr>
            <a:r>
              <a:rPr lang="en-GB" sz="2400" b="1">
                <a:solidFill>
                  <a:srgbClr val="595959"/>
                </a:solidFill>
              </a:rPr>
              <a:t>例如：火警鐘掣</a:t>
            </a:r>
            <a:endParaRPr sz="2400" b="1">
              <a:solidFill>
                <a:srgbClr val="595959"/>
              </a:solidFill>
            </a:endParaRPr>
          </a:p>
        </p:txBody>
      </p:sp>
      <p:pic>
        <p:nvPicPr>
          <p:cNvPr id="218" name="Google Shape;218;g1b329422f70_3_62" descr="房間"/>
          <p:cNvPicPr preferRelativeResize="0"/>
          <p:nvPr/>
        </p:nvPicPr>
        <p:blipFill rotWithShape="1">
          <a:blip r:embed="rId3">
            <a:alphaModFix/>
          </a:blip>
          <a:srcRect/>
          <a:stretch/>
        </p:blipFill>
        <p:spPr>
          <a:xfrm>
            <a:off x="5672455" y="1732280"/>
            <a:ext cx="5916931" cy="3328671"/>
          </a:xfrm>
          <a:prstGeom prst="rect">
            <a:avLst/>
          </a:prstGeom>
          <a:noFill/>
          <a:ln>
            <a:noFill/>
          </a:ln>
        </p:spPr>
      </p:pic>
      <p:pic>
        <p:nvPicPr>
          <p:cNvPr id="219" name="Google Shape;219;g1b329422f70_3_62" descr="火"/>
          <p:cNvPicPr preferRelativeResize="0"/>
          <p:nvPr/>
        </p:nvPicPr>
        <p:blipFill rotWithShape="1">
          <a:blip r:embed="rId4">
            <a:alphaModFix/>
          </a:blip>
          <a:srcRect/>
          <a:stretch/>
        </p:blipFill>
        <p:spPr>
          <a:xfrm>
            <a:off x="6680835" y="4560570"/>
            <a:ext cx="478790" cy="361950"/>
          </a:xfrm>
          <a:prstGeom prst="rect">
            <a:avLst/>
          </a:prstGeom>
          <a:noFill/>
          <a:ln>
            <a:noFill/>
          </a:ln>
        </p:spPr>
      </p:pic>
      <p:pic>
        <p:nvPicPr>
          <p:cNvPr id="220" name="Google Shape;220;g1b329422f70_3_62" descr="149-1494912_health-bar-png-transparent-png"/>
          <p:cNvPicPr preferRelativeResize="0"/>
          <p:nvPr/>
        </p:nvPicPr>
        <p:blipFill rotWithShape="1">
          <a:blip r:embed="rId5">
            <a:alphaModFix/>
          </a:blip>
          <a:srcRect/>
          <a:stretch/>
        </p:blipFill>
        <p:spPr>
          <a:xfrm>
            <a:off x="5789930" y="1613535"/>
            <a:ext cx="1739265" cy="973455"/>
          </a:xfrm>
          <a:prstGeom prst="rect">
            <a:avLst/>
          </a:prstGeom>
          <a:noFill/>
          <a:ln>
            <a:noFill/>
          </a:ln>
        </p:spPr>
      </p:pic>
      <p:pic>
        <p:nvPicPr>
          <p:cNvPr id="221" name="Google Shape;221;g1b329422f70_3_62" descr="下載"/>
          <p:cNvPicPr preferRelativeResize="0"/>
          <p:nvPr/>
        </p:nvPicPr>
        <p:blipFill rotWithShape="1">
          <a:blip r:embed="rId6">
            <a:alphaModFix/>
          </a:blip>
          <a:srcRect t="25611" r="59081"/>
          <a:stretch/>
        </p:blipFill>
        <p:spPr>
          <a:xfrm>
            <a:off x="11223625" y="4072890"/>
            <a:ext cx="289560" cy="349250"/>
          </a:xfrm>
          <a:prstGeom prst="rect">
            <a:avLst/>
          </a:prstGeom>
          <a:noFill/>
          <a:ln>
            <a:noFill/>
          </a:ln>
        </p:spPr>
      </p:pic>
      <p:pic>
        <p:nvPicPr>
          <p:cNvPr id="222" name="Google Shape;222;g1b329422f70_3_62" descr="下載"/>
          <p:cNvPicPr preferRelativeResize="0"/>
          <p:nvPr/>
        </p:nvPicPr>
        <p:blipFill rotWithShape="1">
          <a:blip r:embed="rId6">
            <a:alphaModFix/>
          </a:blip>
          <a:srcRect l="49758"/>
          <a:stretch/>
        </p:blipFill>
        <p:spPr>
          <a:xfrm>
            <a:off x="9127490" y="3670935"/>
            <a:ext cx="167005" cy="220980"/>
          </a:xfrm>
          <a:prstGeom prst="rect">
            <a:avLst/>
          </a:prstGeom>
          <a:noFill/>
          <a:ln>
            <a:noFill/>
          </a:ln>
        </p:spPr>
      </p:pic>
      <p:pic>
        <p:nvPicPr>
          <p:cNvPr id="223" name="Google Shape;223;g1b329422f70_3_62" descr="istockphoto-1284621757-612x612"/>
          <p:cNvPicPr preferRelativeResize="0"/>
          <p:nvPr/>
        </p:nvPicPr>
        <p:blipFill rotWithShape="1">
          <a:blip r:embed="rId7">
            <a:alphaModFix/>
          </a:blip>
          <a:srcRect l="67324" t="52994"/>
          <a:stretch/>
        </p:blipFill>
        <p:spPr>
          <a:xfrm>
            <a:off x="10521315" y="2705100"/>
            <a:ext cx="609599" cy="876935"/>
          </a:xfrm>
          <a:prstGeom prst="rect">
            <a:avLst/>
          </a:prstGeom>
          <a:noFill/>
          <a:ln>
            <a:noFill/>
          </a:ln>
        </p:spPr>
      </p:pic>
      <p:pic>
        <p:nvPicPr>
          <p:cNvPr id="224" name="Google Shape;224;g1b329422f70_3_62" descr="Co2"/>
          <p:cNvPicPr preferRelativeResize="0"/>
          <p:nvPr/>
        </p:nvPicPr>
        <p:blipFill rotWithShape="1">
          <a:blip r:embed="rId8">
            <a:alphaModFix/>
          </a:blip>
          <a:srcRect/>
          <a:stretch/>
        </p:blipFill>
        <p:spPr>
          <a:xfrm>
            <a:off x="10104120" y="4076065"/>
            <a:ext cx="846455" cy="846455"/>
          </a:xfrm>
          <a:prstGeom prst="rect">
            <a:avLst/>
          </a:prstGeom>
          <a:noFill/>
          <a:ln>
            <a:noFill/>
          </a:ln>
        </p:spPr>
      </p:pic>
      <p:pic>
        <p:nvPicPr>
          <p:cNvPr id="225" name="Google Shape;225;g1b329422f70_3_62" descr="fire-alarm-button-filled-outline-icon-fire-alarm-button-filled-outline-icon-line-vector-sign-linear-colorful-pictogram-isolated-109443109"/>
          <p:cNvPicPr preferRelativeResize="0"/>
          <p:nvPr/>
        </p:nvPicPr>
        <p:blipFill rotWithShape="1">
          <a:blip r:embed="rId9">
            <a:alphaModFix/>
          </a:blip>
          <a:srcRect/>
          <a:stretch/>
        </p:blipFill>
        <p:spPr>
          <a:xfrm>
            <a:off x="8714105" y="3406140"/>
            <a:ext cx="413386" cy="413386"/>
          </a:xfrm>
          <a:prstGeom prst="rect">
            <a:avLst/>
          </a:prstGeom>
          <a:noFill/>
          <a:ln>
            <a:noFill/>
          </a:ln>
        </p:spPr>
      </p:pic>
      <p:pic>
        <p:nvPicPr>
          <p:cNvPr id="226" name="Google Shape;226;g1b329422f70_3_62"/>
          <p:cNvPicPr preferRelativeResize="0"/>
          <p:nvPr/>
        </p:nvPicPr>
        <p:blipFill>
          <a:blip r:embed="rId10">
            <a:alphaModFix/>
          </a:blip>
          <a:stretch>
            <a:fillRect/>
          </a:stretch>
        </p:blipFill>
        <p:spPr>
          <a:xfrm>
            <a:off x="5672450" y="1738913"/>
            <a:ext cx="5916925" cy="3315384"/>
          </a:xfrm>
          <a:prstGeom prst="rect">
            <a:avLst/>
          </a:prstGeom>
          <a:noFill/>
          <a:ln>
            <a:noFill/>
          </a:ln>
        </p:spPr>
      </p:pic>
      <p:pic>
        <p:nvPicPr>
          <p:cNvPr id="227" name="Google Shape;227;g1b329422f70_3_62"/>
          <p:cNvPicPr preferRelativeResize="0"/>
          <p:nvPr/>
        </p:nvPicPr>
        <p:blipFill>
          <a:blip r:embed="rId11">
            <a:alphaModFix/>
          </a:blip>
          <a:stretch>
            <a:fillRect/>
          </a:stretch>
        </p:blipFill>
        <p:spPr>
          <a:xfrm rot="954303">
            <a:off x="11022425" y="4494000"/>
            <a:ext cx="609600" cy="609600"/>
          </a:xfrm>
          <a:prstGeom prst="rect">
            <a:avLst/>
          </a:prstGeom>
          <a:noFill/>
          <a:ln>
            <a:noFill/>
          </a:ln>
        </p:spPr>
      </p:pic>
      <p:pic>
        <p:nvPicPr>
          <p:cNvPr id="228" name="Google Shape;228;g1b329422f70_3_62"/>
          <p:cNvPicPr preferRelativeResize="0"/>
          <p:nvPr/>
        </p:nvPicPr>
        <p:blipFill>
          <a:blip r:embed="rId12">
            <a:alphaModFix/>
          </a:blip>
          <a:stretch>
            <a:fillRect/>
          </a:stretch>
        </p:blipFill>
        <p:spPr>
          <a:xfrm>
            <a:off x="4636250" y="4922525"/>
            <a:ext cx="2013225" cy="2013225"/>
          </a:xfrm>
          <a:prstGeom prst="rect">
            <a:avLst/>
          </a:prstGeom>
          <a:noFill/>
          <a:ln>
            <a:noFill/>
          </a:ln>
        </p:spPr>
      </p:pic>
      <p:pic>
        <p:nvPicPr>
          <p:cNvPr id="229" name="Google Shape;229;g1b329422f70_3_62"/>
          <p:cNvPicPr preferRelativeResize="0"/>
          <p:nvPr/>
        </p:nvPicPr>
        <p:blipFill>
          <a:blip r:embed="rId11">
            <a:alphaModFix/>
          </a:blip>
          <a:stretch>
            <a:fillRect/>
          </a:stretch>
        </p:blipFill>
        <p:spPr>
          <a:xfrm>
            <a:off x="2796525" y="5983375"/>
            <a:ext cx="1071575" cy="10715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g1b329422f70_3_83"/>
          <p:cNvSpPr txBox="1"/>
          <p:nvPr/>
        </p:nvSpPr>
        <p:spPr>
          <a:xfrm>
            <a:off x="656050" y="1060049"/>
            <a:ext cx="4901400" cy="4737900"/>
          </a:xfrm>
          <a:prstGeom prst="rect">
            <a:avLst/>
          </a:prstGeom>
          <a:noFill/>
          <a:ln>
            <a:noFill/>
          </a:ln>
        </p:spPr>
        <p:txBody>
          <a:bodyPr spcFirstLastPara="1" wrap="square" lIns="91425" tIns="45700" rIns="91425" bIns="45700" anchor="t" anchorCtr="0">
            <a:noAutofit/>
          </a:bodyPr>
          <a:lstStyle/>
          <a:p>
            <a:pPr marL="0" marR="0" lvl="0" indent="0" algn="l" rtl="0">
              <a:lnSpc>
                <a:spcPct val="130000"/>
              </a:lnSpc>
              <a:spcBef>
                <a:spcPts val="1000"/>
              </a:spcBef>
              <a:spcAft>
                <a:spcPts val="0"/>
              </a:spcAft>
              <a:buNone/>
            </a:pPr>
            <a:r>
              <a:rPr lang="en-GB" sz="2400" b="1">
                <a:solidFill>
                  <a:srgbClr val="595959"/>
                </a:solidFill>
              </a:rPr>
              <a:t>4.如玩家實在無法通關，我們也設有提示功能，避免卡關的情況發生，不過大家要慎用提示，提示按鈕總共只有3次，每過五關才會贈與玩家一次提示機會。</a:t>
            </a:r>
            <a:endParaRPr sz="2400" b="1">
              <a:solidFill>
                <a:srgbClr val="595959"/>
              </a:solidFill>
            </a:endParaRPr>
          </a:p>
        </p:txBody>
      </p:sp>
      <p:pic>
        <p:nvPicPr>
          <p:cNvPr id="235" name="Google Shape;235;g1b329422f70_3_83" descr="房間"/>
          <p:cNvPicPr preferRelativeResize="0"/>
          <p:nvPr/>
        </p:nvPicPr>
        <p:blipFill rotWithShape="1">
          <a:blip r:embed="rId3">
            <a:alphaModFix/>
          </a:blip>
          <a:srcRect/>
          <a:stretch/>
        </p:blipFill>
        <p:spPr>
          <a:xfrm>
            <a:off x="5672455" y="1732280"/>
            <a:ext cx="5916931" cy="3328671"/>
          </a:xfrm>
          <a:prstGeom prst="rect">
            <a:avLst/>
          </a:prstGeom>
          <a:noFill/>
          <a:ln>
            <a:noFill/>
          </a:ln>
        </p:spPr>
      </p:pic>
      <p:pic>
        <p:nvPicPr>
          <p:cNvPr id="236" name="Google Shape;236;g1b329422f70_3_83" descr="火"/>
          <p:cNvPicPr preferRelativeResize="0"/>
          <p:nvPr/>
        </p:nvPicPr>
        <p:blipFill rotWithShape="1">
          <a:blip r:embed="rId4">
            <a:alphaModFix/>
          </a:blip>
          <a:srcRect/>
          <a:stretch/>
        </p:blipFill>
        <p:spPr>
          <a:xfrm>
            <a:off x="6680835" y="4560570"/>
            <a:ext cx="478790" cy="361950"/>
          </a:xfrm>
          <a:prstGeom prst="rect">
            <a:avLst/>
          </a:prstGeom>
          <a:noFill/>
          <a:ln>
            <a:noFill/>
          </a:ln>
        </p:spPr>
      </p:pic>
      <p:pic>
        <p:nvPicPr>
          <p:cNvPr id="237" name="Google Shape;237;g1b329422f70_3_83" descr="149-1494912_health-bar-png-transparent-png"/>
          <p:cNvPicPr preferRelativeResize="0"/>
          <p:nvPr/>
        </p:nvPicPr>
        <p:blipFill rotWithShape="1">
          <a:blip r:embed="rId5">
            <a:alphaModFix/>
          </a:blip>
          <a:srcRect/>
          <a:stretch/>
        </p:blipFill>
        <p:spPr>
          <a:xfrm>
            <a:off x="5789930" y="1613535"/>
            <a:ext cx="1739265" cy="973455"/>
          </a:xfrm>
          <a:prstGeom prst="rect">
            <a:avLst/>
          </a:prstGeom>
          <a:noFill/>
          <a:ln>
            <a:noFill/>
          </a:ln>
        </p:spPr>
      </p:pic>
      <p:pic>
        <p:nvPicPr>
          <p:cNvPr id="238" name="Google Shape;238;g1b329422f70_3_83" descr="下載"/>
          <p:cNvPicPr preferRelativeResize="0"/>
          <p:nvPr/>
        </p:nvPicPr>
        <p:blipFill rotWithShape="1">
          <a:blip r:embed="rId6">
            <a:alphaModFix/>
          </a:blip>
          <a:srcRect t="25611" r="59081"/>
          <a:stretch/>
        </p:blipFill>
        <p:spPr>
          <a:xfrm>
            <a:off x="11223625" y="4072890"/>
            <a:ext cx="289560" cy="349250"/>
          </a:xfrm>
          <a:prstGeom prst="rect">
            <a:avLst/>
          </a:prstGeom>
          <a:noFill/>
          <a:ln>
            <a:noFill/>
          </a:ln>
        </p:spPr>
      </p:pic>
      <p:pic>
        <p:nvPicPr>
          <p:cNvPr id="239" name="Google Shape;239;g1b329422f70_3_83" descr="下載"/>
          <p:cNvPicPr preferRelativeResize="0"/>
          <p:nvPr/>
        </p:nvPicPr>
        <p:blipFill rotWithShape="1">
          <a:blip r:embed="rId6">
            <a:alphaModFix/>
          </a:blip>
          <a:srcRect l="49758"/>
          <a:stretch/>
        </p:blipFill>
        <p:spPr>
          <a:xfrm>
            <a:off x="9127490" y="3670935"/>
            <a:ext cx="167005" cy="220980"/>
          </a:xfrm>
          <a:prstGeom prst="rect">
            <a:avLst/>
          </a:prstGeom>
          <a:noFill/>
          <a:ln>
            <a:noFill/>
          </a:ln>
        </p:spPr>
      </p:pic>
      <p:pic>
        <p:nvPicPr>
          <p:cNvPr id="240" name="Google Shape;240;g1b329422f70_3_83" descr="istockphoto-1284621757-612x612"/>
          <p:cNvPicPr preferRelativeResize="0"/>
          <p:nvPr/>
        </p:nvPicPr>
        <p:blipFill rotWithShape="1">
          <a:blip r:embed="rId7">
            <a:alphaModFix/>
          </a:blip>
          <a:srcRect l="67324" t="52994"/>
          <a:stretch/>
        </p:blipFill>
        <p:spPr>
          <a:xfrm>
            <a:off x="10521315" y="2705100"/>
            <a:ext cx="609599" cy="876935"/>
          </a:xfrm>
          <a:prstGeom prst="rect">
            <a:avLst/>
          </a:prstGeom>
          <a:noFill/>
          <a:ln>
            <a:noFill/>
          </a:ln>
        </p:spPr>
      </p:pic>
      <p:pic>
        <p:nvPicPr>
          <p:cNvPr id="241" name="Google Shape;241;g1b329422f70_3_83" descr="Co2"/>
          <p:cNvPicPr preferRelativeResize="0"/>
          <p:nvPr/>
        </p:nvPicPr>
        <p:blipFill rotWithShape="1">
          <a:blip r:embed="rId8">
            <a:alphaModFix/>
          </a:blip>
          <a:srcRect/>
          <a:stretch/>
        </p:blipFill>
        <p:spPr>
          <a:xfrm>
            <a:off x="10104120" y="4076065"/>
            <a:ext cx="846455" cy="846455"/>
          </a:xfrm>
          <a:prstGeom prst="rect">
            <a:avLst/>
          </a:prstGeom>
          <a:noFill/>
          <a:ln>
            <a:noFill/>
          </a:ln>
        </p:spPr>
      </p:pic>
      <p:pic>
        <p:nvPicPr>
          <p:cNvPr id="242" name="Google Shape;242;g1b329422f70_3_83" descr="fire-alarm-button-filled-outline-icon-fire-alarm-button-filled-outline-icon-line-vector-sign-linear-colorful-pictogram-isolated-109443109"/>
          <p:cNvPicPr preferRelativeResize="0"/>
          <p:nvPr/>
        </p:nvPicPr>
        <p:blipFill rotWithShape="1">
          <a:blip r:embed="rId9">
            <a:alphaModFix/>
          </a:blip>
          <a:srcRect/>
          <a:stretch/>
        </p:blipFill>
        <p:spPr>
          <a:xfrm>
            <a:off x="8714105" y="3406140"/>
            <a:ext cx="413386" cy="413386"/>
          </a:xfrm>
          <a:prstGeom prst="rect">
            <a:avLst/>
          </a:prstGeom>
          <a:noFill/>
          <a:ln>
            <a:noFill/>
          </a:ln>
        </p:spPr>
      </p:pic>
      <p:pic>
        <p:nvPicPr>
          <p:cNvPr id="243" name="Google Shape;243;g1b329422f70_3_83"/>
          <p:cNvPicPr preferRelativeResize="0"/>
          <p:nvPr/>
        </p:nvPicPr>
        <p:blipFill>
          <a:blip r:embed="rId10">
            <a:alphaModFix/>
          </a:blip>
          <a:stretch>
            <a:fillRect/>
          </a:stretch>
        </p:blipFill>
        <p:spPr>
          <a:xfrm>
            <a:off x="5672450" y="1738913"/>
            <a:ext cx="5916925" cy="3315384"/>
          </a:xfrm>
          <a:prstGeom prst="rect">
            <a:avLst/>
          </a:prstGeom>
          <a:noFill/>
          <a:ln>
            <a:noFill/>
          </a:ln>
        </p:spPr>
      </p:pic>
      <p:pic>
        <p:nvPicPr>
          <p:cNvPr id="244" name="Google Shape;244;g1b329422f70_3_83"/>
          <p:cNvPicPr preferRelativeResize="0"/>
          <p:nvPr/>
        </p:nvPicPr>
        <p:blipFill>
          <a:blip r:embed="rId11">
            <a:alphaModFix/>
          </a:blip>
          <a:stretch>
            <a:fillRect/>
          </a:stretch>
        </p:blipFill>
        <p:spPr>
          <a:xfrm rot="954303">
            <a:off x="11022425" y="4494000"/>
            <a:ext cx="609600" cy="609600"/>
          </a:xfrm>
          <a:prstGeom prst="rect">
            <a:avLst/>
          </a:prstGeom>
          <a:noFill/>
          <a:ln>
            <a:noFill/>
          </a:ln>
        </p:spPr>
      </p:pic>
      <p:pic>
        <p:nvPicPr>
          <p:cNvPr id="245" name="Google Shape;245;g1b329422f70_3_83"/>
          <p:cNvPicPr preferRelativeResize="0"/>
          <p:nvPr/>
        </p:nvPicPr>
        <p:blipFill>
          <a:blip r:embed="rId12">
            <a:alphaModFix/>
          </a:blip>
          <a:stretch>
            <a:fillRect/>
          </a:stretch>
        </p:blipFill>
        <p:spPr>
          <a:xfrm>
            <a:off x="656038" y="3670925"/>
            <a:ext cx="2522625" cy="2522625"/>
          </a:xfrm>
          <a:prstGeom prst="rect">
            <a:avLst/>
          </a:prstGeom>
          <a:noFill/>
          <a:ln>
            <a:noFill/>
          </a:ln>
        </p:spPr>
      </p:pic>
      <p:sp>
        <p:nvSpPr>
          <p:cNvPr id="246" name="Google Shape;246;g1b329422f70_3_83"/>
          <p:cNvSpPr/>
          <p:nvPr/>
        </p:nvSpPr>
        <p:spPr>
          <a:xfrm>
            <a:off x="10187238" y="1970825"/>
            <a:ext cx="1021500" cy="2895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7" name="Google Shape;247;g1b329422f70_3_83"/>
          <p:cNvPicPr preferRelativeResize="0"/>
          <p:nvPr/>
        </p:nvPicPr>
        <p:blipFill>
          <a:blip r:embed="rId12">
            <a:alphaModFix/>
          </a:blip>
          <a:stretch>
            <a:fillRect/>
          </a:stretch>
        </p:blipFill>
        <p:spPr>
          <a:xfrm>
            <a:off x="9844225" y="1738925"/>
            <a:ext cx="753300" cy="753300"/>
          </a:xfrm>
          <a:prstGeom prst="rect">
            <a:avLst/>
          </a:prstGeom>
          <a:noFill/>
          <a:ln>
            <a:noFill/>
          </a:ln>
        </p:spPr>
      </p:pic>
      <p:pic>
        <p:nvPicPr>
          <p:cNvPr id="248" name="Google Shape;248;g1b329422f70_3_83"/>
          <p:cNvPicPr preferRelativeResize="0"/>
          <p:nvPr/>
        </p:nvPicPr>
        <p:blipFill>
          <a:blip r:embed="rId13">
            <a:alphaModFix/>
          </a:blip>
          <a:stretch>
            <a:fillRect/>
          </a:stretch>
        </p:blipFill>
        <p:spPr>
          <a:xfrm>
            <a:off x="10649772" y="1987124"/>
            <a:ext cx="96416" cy="220999"/>
          </a:xfrm>
          <a:prstGeom prst="rect">
            <a:avLst/>
          </a:prstGeom>
          <a:noFill/>
          <a:ln>
            <a:noFill/>
          </a:ln>
        </p:spPr>
      </p:pic>
      <p:pic>
        <p:nvPicPr>
          <p:cNvPr id="249" name="Google Shape;249;g1b329422f70_3_83"/>
          <p:cNvPicPr preferRelativeResize="0"/>
          <p:nvPr/>
        </p:nvPicPr>
        <p:blipFill>
          <a:blip r:embed="rId4">
            <a:alphaModFix/>
          </a:blip>
          <a:stretch>
            <a:fillRect/>
          </a:stretch>
        </p:blipFill>
        <p:spPr>
          <a:xfrm>
            <a:off x="9992900" y="3236188"/>
            <a:ext cx="753300" cy="753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g1b4a8bcb133_0_17"/>
          <p:cNvPicPr preferRelativeResize="0"/>
          <p:nvPr/>
        </p:nvPicPr>
        <p:blipFill>
          <a:blip r:embed="rId3">
            <a:alphaModFix/>
          </a:blip>
          <a:stretch>
            <a:fillRect/>
          </a:stretch>
        </p:blipFill>
        <p:spPr>
          <a:xfrm>
            <a:off x="609313" y="2172550"/>
            <a:ext cx="10973375" cy="2512900"/>
          </a:xfrm>
          <a:prstGeom prst="rect">
            <a:avLst/>
          </a:prstGeom>
          <a:noFill/>
          <a:ln>
            <a:noFill/>
          </a:ln>
        </p:spPr>
      </p:pic>
    </p:spTree>
  </p:cSld>
  <p:clrMapOvr>
    <a:masterClrMapping/>
  </p:clrMapOvr>
</p:sld>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153</Words>
  <Application>Microsoft Office PowerPoint</Application>
  <PresentationFormat>寬螢幕</PresentationFormat>
  <Paragraphs>20</Paragraphs>
  <Slides>9</Slides>
  <Notes>9</Notes>
  <HiddenSlides>0</HiddenSlides>
  <MMClips>0</MMClips>
  <ScaleCrop>false</ScaleCrop>
  <HeadingPairs>
    <vt:vector size="6" baseType="variant">
      <vt:variant>
        <vt:lpstr>使用字型</vt:lpstr>
      </vt:variant>
      <vt:variant>
        <vt:i4>2</vt:i4>
      </vt:variant>
      <vt:variant>
        <vt:lpstr>佈景主題</vt:lpstr>
      </vt:variant>
      <vt:variant>
        <vt:i4>2</vt:i4>
      </vt:variant>
      <vt:variant>
        <vt:lpstr>投影片標題</vt:lpstr>
      </vt:variant>
      <vt:variant>
        <vt:i4>9</vt:i4>
      </vt:variant>
    </vt:vector>
  </HeadingPairs>
  <TitlesOfParts>
    <vt:vector size="13" baseType="lpstr">
      <vt:lpstr>Noto Sans Symbols</vt:lpstr>
      <vt:lpstr>Arial</vt:lpstr>
      <vt:lpstr>Office 主题​​</vt:lpstr>
      <vt:lpstr>1_Office 主题​​</vt:lpstr>
      <vt:lpstr>香港道教聯合會圓玄學院第二中學 Hong Kong Taoist Association The Yuen Yuen Institute No. 2 Secondary School</vt:lpstr>
      <vt:lpstr>組員 GROUP MEMBERS</vt:lpstr>
      <vt:lpstr>PowerPoint 簡報</vt:lpstr>
      <vt:lpstr>遊戲引言：</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香港道教聯合會圓玄學院第二中學 Hong Kong Taoist Association The Yuen Yuen Institute No. 2 Secondary School</dc:title>
  <dc:creator>user</dc:creator>
  <cp:lastModifiedBy>user</cp:lastModifiedBy>
  <cp:revision>1</cp:revision>
  <dcterms:created xsi:type="dcterms:W3CDTF">2019-06-19T02:08:00Z</dcterms:created>
  <dcterms:modified xsi:type="dcterms:W3CDTF">2023-02-22T07:48:18Z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ABCBFB98E1D046688D286AACB65E2AEA</vt:lpwstr>
  </property>
</Properties>
</file>