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8F76D2-0415-EA0D-51A4-1E37A0A99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E913D55-CE31-6295-91A5-D8C3E84D3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55C8CB-74A2-A78D-FAF0-D9287156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ED337A-A3B2-CE2B-323F-D7926E65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216A8D-2056-7A99-222C-9FBBDADF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779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9DCB75-879B-F5E3-F252-82C1B1DA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65D4AD0-2ACD-D43F-DB34-143117AA8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4DDC56-18B5-7FBB-D0FF-0A183E48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5D9536-70B1-3156-C832-004CB06A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9DB38D-0ABC-A9E6-7481-CCDE0F827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987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CAC5A52-987B-5DEB-374C-295850087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2EC057-8783-7CD1-4227-5E8BAFBBA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5DE0F4-DC24-3AD2-5244-C76A902D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A9D00B-3849-4F22-8599-FA09C7E93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40A566-0C56-2A21-E6AB-9CABE4FB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793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B9EF6-2A6C-F47C-61EA-709C7FE6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B569A3-E804-26F9-1453-296E1E5CE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2A7921-9111-A8D1-2855-63100B67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AD4B28-130F-E225-EF9D-76668A8D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BDF36C-DF93-CD6F-0100-F63DE9D7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964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CB4E42-4ED3-C17F-BB80-5DFDA6EC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2498AA4-E21A-F0A0-A273-BFDE1A633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CACB9B-4F0C-E064-9309-6D7C0614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FBF49F-FC4C-B6D7-3F07-F9FD1835E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7202F4-2DD0-A275-4E97-A2ECFC9A2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904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E449A-1D5E-D926-7661-3E910213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4B9230-DA63-9FC4-EB02-44CEE79F2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922B465-1337-5C2F-4DEB-0C1289A3A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2C637DE-5E08-6719-3279-D3E3C955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73D835-B4EF-3225-2B2E-8A265B6C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B3FF173-E5AE-5D47-B213-E413C705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010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6FFCB3-90BB-D2BB-24B8-63BFFCC9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13B00DC-D38C-9C9B-D43C-065D6A4BF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39BE375-8995-9FF5-F72D-C2D7D69C3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131800A-A1F1-0F2E-4FB6-4E2F86584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7B3DD1-BDC8-4D00-AE85-1E774E56A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B0B39B2-6FD1-1989-C28B-7C2F42A0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8FBDFCB-DA93-BD2C-DBD3-DF4AE895E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8077CBB-AD67-26B6-0FB8-D6D9FDE7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200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32136A-3271-185A-4A8F-73CAE19F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2798BDC-D419-246B-0E60-492DF845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03A24D7-10B4-48E6-EE34-34850DCC6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419DE85-22BC-A4C0-923D-8952D2D9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711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2D59AA5-57A7-E04C-9FA2-4516F3EDF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5B3BE8B-7716-CBF3-F825-C6B2B88F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FFF7AFA-16F2-A543-045C-80419F44F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166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F06396-729F-527E-F46F-6721A4DD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71AEEA-2A50-6C05-FAA5-F1EF5E068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ED1D123-7F6F-B4AD-6C51-B62F72650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0632B1-23A8-F88C-DABF-C1C71CC8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CC8FB3B-AFB7-D0B6-DEA9-9ED3F23A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FE194B-9386-E146-F6E7-73CDEC69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396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262611-A9E3-1FE4-F1D8-58D3A8B26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4CD8DBC-2309-35AB-6643-C3E506DD3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4F2D5A8-0944-F238-A9B8-6DFD72782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62FD1A-7D13-963C-39E9-A0680A75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D50B2CD-7DF5-2C97-326A-27FD4A064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EFDC970-55DB-2086-A87D-E136AF6D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846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1C06734-2E84-65D1-8E4C-D774C0F62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376D8B0-A0B9-808F-F7C1-53013DEC0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E24C5D-063E-E707-37F4-CE7F59D3B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3E59-59E2-234E-AA7E-5AED35650412}" type="datetimeFigureOut">
              <a:rPr lang="en-US" altLang="zh-HK"/>
              <a:t>10/17/2023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82BE26-13CB-75F4-A296-D9310E79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3046BA-554D-198F-D05F-7C83D1861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F058C-E660-5C41-82F3-841233155DF5}" type="slidenum">
              <a:rPr lang="en-US" altLang="zh-HK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13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43ED76E-10F0-97FF-B736-A9809221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948" y="1951182"/>
            <a:ext cx="7536103" cy="2955636"/>
          </a:xfrm>
        </p:spPr>
        <p:txBody>
          <a:bodyPr>
            <a:normAutofit/>
          </a:bodyPr>
          <a:lstStyle/>
          <a:p>
            <a:pPr algn="ctr"/>
            <a:r>
              <a:rPr lang="zh-HK" altLang="en-US" sz="4800" b="1" u="sng"/>
              <a:t>中國歷史   故宮博物館的三件文物介紹</a:t>
            </a:r>
            <a:r>
              <a:rPr lang="en-US" altLang="zh-HK" sz="4800" b="1" u="sng"/>
              <a:t/>
            </a:r>
            <a:br>
              <a:rPr lang="en-US" altLang="zh-HK" sz="4800" b="1" u="sng"/>
            </a:br>
            <a:r>
              <a:rPr lang="en-US" altLang="zh-HK" sz="4800" b="1" u="sng"/>
              <a:t/>
            </a:r>
            <a:br>
              <a:rPr lang="en-US" altLang="zh-HK" sz="4800" b="1" u="sng"/>
            </a:br>
            <a:r>
              <a:rPr lang="zh-HK" altLang="en-US" sz="4800" b="1" u="sng"/>
              <a:t>孔珀豪</a:t>
            </a:r>
            <a:r>
              <a:rPr lang="en-US" altLang="zh-HK" sz="4800" b="1" u="sng"/>
              <a:t> </a:t>
            </a:r>
            <a:r>
              <a:rPr lang="zh-HK" altLang="en-US" sz="4800" b="1" u="sng"/>
              <a:t>劉倩語</a:t>
            </a:r>
            <a:r>
              <a:rPr lang="en-US" altLang="zh-HK" sz="4800" b="1" u="sng"/>
              <a:t> </a:t>
            </a:r>
            <a:r>
              <a:rPr lang="zh-HK" altLang="en-US" sz="4800" b="1" u="sng"/>
              <a:t>曾梓悅</a:t>
            </a:r>
          </a:p>
        </p:txBody>
      </p:sp>
    </p:spTree>
    <p:extLst>
      <p:ext uri="{BB962C8B-B14F-4D97-AF65-F5344CB8AC3E}">
        <p14:creationId xmlns:p14="http://schemas.microsoft.com/office/powerpoint/2010/main" val="262580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0AD9686E-5A30-60D0-5B8A-2413CF9D5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00242"/>
            <a:ext cx="3932237" cy="1657157"/>
          </a:xfrm>
        </p:spPr>
        <p:txBody>
          <a:bodyPr anchor="b"/>
          <a:lstStyle/>
          <a:p>
            <a:pPr algn="ctr"/>
            <a:r>
              <a:rPr lang="zh-HK" altLang="en-US" b="1" u="sng"/>
              <a:t>折枝花紋宮衣</a:t>
            </a:r>
            <a:r>
              <a:rPr lang="en-US" altLang="zh-HK"/>
              <a:t/>
            </a:r>
            <a:br>
              <a:rPr lang="en-US" altLang="zh-HK"/>
            </a:br>
            <a:r>
              <a:rPr lang="en-US" altLang="zh-HK"/>
              <a:t/>
            </a:r>
            <a:br>
              <a:rPr lang="en-US" altLang="zh-HK"/>
            </a:br>
            <a:endParaRPr lang="zh-HK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E6D47D4-2404-3256-DF65-2AC0B7A15A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223962"/>
            <a:ext cx="6172200" cy="4400550"/>
          </a:xfrm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CA400C8-9A92-24A7-76CC-3CF4403CC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zh-HK" altLang="en-US" sz="2000"/>
              <a:t>它來自清乾隆</a:t>
            </a:r>
            <a:r>
              <a:rPr lang="en-US" altLang="zh-HK" sz="2000"/>
              <a:t>(1736</a:t>
            </a:r>
            <a:r>
              <a:rPr lang="zh-HK" altLang="en-US" sz="2000"/>
              <a:t>年至</a:t>
            </a:r>
            <a:r>
              <a:rPr lang="en-US" altLang="zh-HK" sz="2000"/>
              <a:t>1795</a:t>
            </a:r>
            <a:r>
              <a:rPr lang="zh-HK" altLang="en-US" sz="2000"/>
              <a:t>年</a:t>
            </a:r>
            <a:r>
              <a:rPr lang="en-US" altLang="zh-HK" sz="2000"/>
              <a:t>)</a:t>
            </a:r>
            <a:r>
              <a:rPr lang="zh-HK" altLang="en-US" sz="2000"/>
              <a:t>，這件戲衣又名舞衣，為</a:t>
            </a:r>
            <a:r>
              <a:rPr lang="zh-HK" altLang="en-US" sz="2000">
                <a:solidFill>
                  <a:srgbClr val="C00000"/>
                </a:solidFill>
              </a:rPr>
              <a:t>舞中貴妃、公主和仙女等角色穿用。它採用奢華的緙絲</a:t>
            </a:r>
            <a:r>
              <a:rPr lang="en-US" altLang="zh-HK" sz="2000">
                <a:solidFill>
                  <a:srgbClr val="C00000"/>
                </a:solidFill>
              </a:rPr>
              <a:t>(</a:t>
            </a:r>
            <a:r>
              <a:rPr lang="zh-HK" altLang="en-US" sz="2000">
                <a:solidFill>
                  <a:srgbClr val="C00000"/>
                </a:solidFill>
              </a:rPr>
              <a:t>即刻絲</a:t>
            </a:r>
            <a:r>
              <a:rPr lang="en-US" altLang="zh-HK" sz="2000">
                <a:solidFill>
                  <a:srgbClr val="C00000"/>
                </a:solidFill>
              </a:rPr>
              <a:t>)</a:t>
            </a:r>
            <a:r>
              <a:rPr lang="zh-HK" altLang="en-US" sz="2000">
                <a:solidFill>
                  <a:srgbClr val="C00000"/>
                </a:solidFill>
              </a:rPr>
              <a:t>、織錦、刺綉、彩繪等材料和工藝制作</a:t>
            </a:r>
            <a:r>
              <a:rPr lang="zh-HK" altLang="en-US" sz="2000"/>
              <a:t>，飄帶、百褶裙與流蘇則可增加演員舞蹈時的動感。此件戲衣是拯為難得的早期崑曲演出的服裝，</a:t>
            </a:r>
            <a:r>
              <a:rPr lang="zh-HK" altLang="en-US" sz="2000">
                <a:solidFill>
                  <a:srgbClr val="C00000"/>
                </a:solidFill>
              </a:rPr>
              <a:t>亦見證了乾隆時期宮廷演戲的樂盛景象，當時為皇室服務招過千名</a:t>
            </a:r>
            <a:r>
              <a:rPr lang="zh-HK" altLang="en-US" sz="2000"/>
              <a:t>，其戲服道具極為精美。</a:t>
            </a:r>
          </a:p>
        </p:txBody>
      </p:sp>
    </p:spTree>
    <p:extLst>
      <p:ext uri="{BB962C8B-B14F-4D97-AF65-F5344CB8AC3E}">
        <p14:creationId xmlns:p14="http://schemas.microsoft.com/office/powerpoint/2010/main" val="255837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DF9B88-C9B1-42D7-726F-AB6A8BB2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zh-HK" altLang="en-US" b="1" u="sng"/>
              <a:t>四象駄水法轉水禽鐘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2897236-69FE-EFC6-288B-98EE8A6C1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9215"/>
            <a:ext cx="3932237" cy="3811588"/>
          </a:xfrm>
        </p:spPr>
        <p:txBody>
          <a:bodyPr>
            <a:normAutofit/>
          </a:bodyPr>
          <a:lstStyle/>
          <a:p>
            <a:r>
              <a:rPr lang="zh-HK" altLang="en-US" sz="2400"/>
              <a:t>它來自英國十八世紀，</a:t>
            </a:r>
            <a:r>
              <a:rPr lang="zh-HK" altLang="en-US" sz="2400">
                <a:solidFill>
                  <a:srgbClr val="C00000"/>
                </a:solidFill>
              </a:rPr>
              <a:t>清代宮廷大量使用從歐洲進口和國產的機械鐘錶，</a:t>
            </a:r>
            <a:r>
              <a:rPr lang="zh-HK" altLang="en-US" sz="2400"/>
              <a:t>康熙帝喜自鳴鐘，</a:t>
            </a:r>
            <a:r>
              <a:rPr lang="zh-HK" altLang="en-US" sz="2400">
                <a:solidFill>
                  <a:srgbClr val="C00000"/>
                </a:solidFill>
              </a:rPr>
              <a:t>認為鐘能督促自己更有效率處理政務。</a:t>
            </a:r>
            <a:r>
              <a:rPr lang="zh-HK" altLang="en-US" sz="2400"/>
              <a:t>宮中不少機械鐘錶造型奇巧，工藝精湛，</a:t>
            </a:r>
            <a:r>
              <a:rPr lang="zh-HK" altLang="en-US" sz="2400">
                <a:solidFill>
                  <a:srgbClr val="00B0F0"/>
                </a:solidFill>
              </a:rPr>
              <a:t>部分甚至還可以變换畫面場景和奏樂機關</a:t>
            </a:r>
            <a:r>
              <a:rPr lang="zh-HK" altLang="en-US" sz="2400"/>
              <a:t>，成為當時宮內深受歡迎的奢華陳設品。</a:t>
            </a:r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C0F78CBE-F4F1-EEA2-7DE8-1C03B15B6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977" y="186760"/>
            <a:ext cx="4226456" cy="6484480"/>
          </a:xfrm>
        </p:spPr>
      </p:pic>
    </p:spTree>
    <p:extLst>
      <p:ext uri="{BB962C8B-B14F-4D97-AF65-F5344CB8AC3E}">
        <p14:creationId xmlns:p14="http://schemas.microsoft.com/office/powerpoint/2010/main" val="294423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D68187-B289-AF5D-3877-B8AD3E8C5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u="sng"/>
              <a:t>彩雲蝠壽字金龍紋男龍袍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1050C0B2-4725-8865-8489-67E31B891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106" y="987425"/>
            <a:ext cx="4576363" cy="4873625"/>
          </a:xfrm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115A276-A8D2-4697-1047-A65A7313E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HK" altLang="en-US"/>
              <a:t>龍袍即吉服袍，</a:t>
            </a:r>
            <a:r>
              <a:rPr lang="zh-HK" altLang="en-US">
                <a:solidFill>
                  <a:srgbClr val="C00000"/>
                </a:solidFill>
              </a:rPr>
              <a:t>用於慶壽、年節等嘉禮。此袍飾有九候五爪金龍，前、後各三條，兩肩各一，還有一條在大襟遮住的底襟上。</a:t>
            </a:r>
            <a:r>
              <a:rPr lang="zh-HK" altLang="en-US"/>
              <a:t>雖然五个龍紋並不限於皇帝使用，但</a:t>
            </a:r>
            <a:r>
              <a:rPr lang="zh-HK" altLang="en-US">
                <a:solidFill>
                  <a:srgbClr val="C00000"/>
                </a:solidFill>
              </a:rPr>
              <a:t>根據乾隆朝的冠服制度，只有皇帝的袍服才配有十二章紋，如胸前斧形的「黼」紋，用以彰現皇帝的至尊地位和至善美德。</a:t>
            </a:r>
            <a:r>
              <a:rPr lang="zh-HK" altLang="en-US"/>
              <a:t>因應特定禮制埸合和活動之需，皇帝要相應地穿戴特定類型和款式的冠服，乾隆帝曾在一天更衣多達七次。</a:t>
            </a:r>
          </a:p>
        </p:txBody>
      </p:sp>
    </p:spTree>
    <p:extLst>
      <p:ext uri="{BB962C8B-B14F-4D97-AF65-F5344CB8AC3E}">
        <p14:creationId xmlns:p14="http://schemas.microsoft.com/office/powerpoint/2010/main" val="323608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70C2B-C8E3-8736-7F45-42633154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287"/>
          </a:xfrm>
        </p:spPr>
        <p:txBody>
          <a:bodyPr>
            <a:noAutofit/>
          </a:bodyPr>
          <a:lstStyle/>
          <a:p>
            <a:pPr algn="ctr"/>
            <a:r>
              <a:rPr lang="zh-HK" altLang="en-US" sz="9600"/>
              <a:t>完</a:t>
            </a:r>
          </a:p>
        </p:txBody>
      </p:sp>
    </p:spTree>
    <p:extLst>
      <p:ext uri="{BB962C8B-B14F-4D97-AF65-F5344CB8AC3E}">
        <p14:creationId xmlns:p14="http://schemas.microsoft.com/office/powerpoint/2010/main" val="9392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寬螢幕</PresentationFormat>
  <Paragraphs>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中國歷史   故宮博物館的三件文物介紹  孔珀豪 劉倩語 曾梓悅</vt:lpstr>
      <vt:lpstr>折枝花紋宮衣  </vt:lpstr>
      <vt:lpstr>四象駄水法轉水禽鐘</vt:lpstr>
      <vt:lpstr>彩雲蝠壽字金龍紋男龍袍</vt:lpstr>
      <vt:lpstr>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中國歷史   三件文物介紹</dc:title>
  <dc:creator>珀豪 孔</dc:creator>
  <cp:lastModifiedBy>Teachers</cp:lastModifiedBy>
  <cp:revision>9</cp:revision>
  <dcterms:created xsi:type="dcterms:W3CDTF">2023-10-12T13:36:42Z</dcterms:created>
  <dcterms:modified xsi:type="dcterms:W3CDTF">2023-10-17T00:48:00Z</dcterms:modified>
</cp:coreProperties>
</file>